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0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86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71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51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09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40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6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77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85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F2EF28-10BB-4930-881A-9767D0EBA4A8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8652CF-87BF-416C-9F0C-B5EFCED17360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91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000500" cy="1100137"/>
          </a:xfrm>
        </p:spPr>
        <p:txBody>
          <a:bodyPr>
            <a:normAutofit/>
          </a:bodyPr>
          <a:lstStyle/>
          <a:p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460793"/>
              </p:ext>
            </p:extLst>
          </p:nvPr>
        </p:nvGraphicFramePr>
        <p:xfrm>
          <a:off x="495297" y="482598"/>
          <a:ext cx="11137902" cy="596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2634">
                  <a:extLst>
                    <a:ext uri="{9D8B030D-6E8A-4147-A177-3AD203B41FA5}">
                      <a16:colId xmlns:a16="http://schemas.microsoft.com/office/drawing/2014/main" val="4177727994"/>
                    </a:ext>
                  </a:extLst>
                </a:gridCol>
                <a:gridCol w="3712634">
                  <a:extLst>
                    <a:ext uri="{9D8B030D-6E8A-4147-A177-3AD203B41FA5}">
                      <a16:colId xmlns:a16="http://schemas.microsoft.com/office/drawing/2014/main" val="1564439141"/>
                    </a:ext>
                  </a:extLst>
                </a:gridCol>
                <a:gridCol w="3712634">
                  <a:extLst>
                    <a:ext uri="{9D8B030D-6E8A-4147-A177-3AD203B41FA5}">
                      <a16:colId xmlns:a16="http://schemas.microsoft.com/office/drawing/2014/main" val="2609148248"/>
                    </a:ext>
                  </a:extLst>
                </a:gridCol>
              </a:tblGrid>
              <a:tr h="1492251">
                <a:tc gridSpan="3">
                  <a:txBody>
                    <a:bodyPr/>
                    <a:lstStyle/>
                    <a:p>
                      <a:r>
                        <a:rPr lang="en-GB" sz="2000" dirty="0" smtClean="0">
                          <a:latin typeface="Candy Round BTN" panose="020F0604020102040306" pitchFamily="34" charset="0"/>
                        </a:rPr>
                        <a:t>Name of artist:</a:t>
                      </a:r>
                    </a:p>
                    <a:p>
                      <a:r>
                        <a:rPr lang="en-GB" sz="2000" dirty="0" smtClean="0">
                          <a:latin typeface="Candy Round BTN" panose="020F0604020102040306" pitchFamily="34" charset="0"/>
                        </a:rPr>
                        <a:t>Year of</a:t>
                      </a:r>
                      <a:r>
                        <a:rPr lang="en-GB" sz="2000" baseline="0" dirty="0" smtClean="0">
                          <a:latin typeface="Candy Round BTN" panose="020F0604020102040306" pitchFamily="34" charset="0"/>
                        </a:rPr>
                        <a:t> birth:</a:t>
                      </a:r>
                    </a:p>
                    <a:p>
                      <a:r>
                        <a:rPr lang="en-GB" sz="2000" baseline="0" dirty="0" smtClean="0">
                          <a:latin typeface="Candy Round BTN" panose="020F0604020102040306" pitchFamily="34" charset="0"/>
                        </a:rPr>
                        <a:t>Year of death:</a:t>
                      </a:r>
                    </a:p>
                    <a:p>
                      <a:r>
                        <a:rPr lang="en-GB" sz="2000" baseline="0" dirty="0" smtClean="0">
                          <a:latin typeface="Candy Round BTN" panose="020F0604020102040306" pitchFamily="34" charset="0"/>
                        </a:rPr>
                        <a:t>Country  of  birth:</a:t>
                      </a:r>
                      <a:endParaRPr lang="en-GB" sz="2000" dirty="0">
                        <a:latin typeface="Candy Round BTN" panose="020F0604020102040306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04218897"/>
                  </a:ext>
                </a:extLst>
              </a:tr>
              <a:tr h="1486808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ndy Round BTN" panose="020F0604020102040306" pitchFamily="34" charset="0"/>
                        </a:rPr>
                        <a:t>Interesting</a:t>
                      </a:r>
                      <a:r>
                        <a:rPr lang="en-GB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ndy Round BTN" panose="020F0604020102040306" pitchFamily="34" charset="0"/>
                        </a:rPr>
                        <a:t> Facts: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ndy Round BTN" panose="020F0604020102040306" pitchFamily="34" charset="0"/>
                        </a:rPr>
                        <a:t>Photo of the artist:</a:t>
                      </a:r>
                      <a:endParaRPr lang="en-GB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ndy Round BTN" panose="020F0604020102040306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83335558"/>
                  </a:ext>
                </a:extLst>
              </a:tr>
              <a:tr h="14922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7030A0"/>
                          </a:solidFill>
                          <a:latin typeface="Candy Round BTN" panose="020F0604020102040306" pitchFamily="34" charset="0"/>
                        </a:rPr>
                        <a:t>Quote from the artist:</a:t>
                      </a:r>
                      <a:endParaRPr lang="en-GB" dirty="0">
                        <a:solidFill>
                          <a:srgbClr val="7030A0"/>
                        </a:solidFill>
                        <a:latin typeface="Candy Round BTN" panose="020F0604020102040306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  <a:latin typeface="Candy Round BTN" panose="020F0604020102040306" pitchFamily="34" charset="0"/>
                        </a:rPr>
                        <a:t>Example of work with Title and Date:</a:t>
                      </a:r>
                      <a:endParaRPr lang="en-GB" dirty="0">
                        <a:solidFill>
                          <a:srgbClr val="0070C0"/>
                        </a:solidFill>
                        <a:latin typeface="Candy Round BTN" panose="020F0604020102040306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369671"/>
                  </a:ext>
                </a:extLst>
              </a:tr>
              <a:tr h="1492251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ndy Round BTN" panose="020F0604020102040306" pitchFamily="34" charset="0"/>
                        </a:rPr>
                        <a:t>What you like about the works: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ndy Round BTN" panose="020F0604020102040306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70C0"/>
                          </a:solidFill>
                          <a:latin typeface="Candy Round BTN" panose="020F0604020102040306" pitchFamily="34" charset="0"/>
                        </a:rPr>
                        <a:t>Keywords:</a:t>
                      </a:r>
                      <a:endParaRPr lang="en-GB" dirty="0">
                        <a:solidFill>
                          <a:srgbClr val="0070C0"/>
                        </a:solidFill>
                        <a:latin typeface="Candy Round BTN" panose="020F0604020102040306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85535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022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</TotalTime>
  <Words>46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Candy Round BTN</vt:lpstr>
      <vt:lpstr>Tw Cen MT</vt:lpstr>
      <vt:lpstr>Tw Cen MT Condensed</vt:lpstr>
      <vt:lpstr>Wingdings 3</vt:lpstr>
      <vt:lpstr>Integral</vt:lpstr>
      <vt:lpstr>PowerPoint Presentation</vt:lpstr>
    </vt:vector>
  </TitlesOfParts>
  <Company>SSSFN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Lalage Puttergill</dc:creator>
  <cp:lastModifiedBy>Liane Thomas</cp:lastModifiedBy>
  <cp:revision>5</cp:revision>
  <cp:lastPrinted>2020-07-01T08:08:34Z</cp:lastPrinted>
  <dcterms:created xsi:type="dcterms:W3CDTF">2020-07-01T07:52:43Z</dcterms:created>
  <dcterms:modified xsi:type="dcterms:W3CDTF">2020-07-09T13:28:55Z</dcterms:modified>
</cp:coreProperties>
</file>