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62" r:id="rId5"/>
    <p:sldId id="259" r:id="rId6"/>
    <p:sldId id="261" r:id="rId7"/>
    <p:sldId id="257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70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200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31B2B36-B023-8E45-8F8C-25015277C39E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34D8254-E498-794A-B563-543CEBC79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B36-B023-8E45-8F8C-25015277C39E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8254-E498-794A-B563-543CEBC790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B36-B023-8E45-8F8C-25015277C39E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8254-E498-794A-B563-543CEBC790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B36-B023-8E45-8F8C-25015277C39E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8254-E498-794A-B563-543CEBC79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B36-B023-8E45-8F8C-25015277C39E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8254-E498-794A-B563-543CEBC79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B36-B023-8E45-8F8C-25015277C39E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8254-E498-794A-B563-543CEBC79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B36-B023-8E45-8F8C-25015277C39E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8254-E498-794A-B563-543CEBC7901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B36-B023-8E45-8F8C-25015277C39E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8254-E498-794A-B563-543CEBC79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B36-B023-8E45-8F8C-25015277C39E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8254-E498-794A-B563-543CEBC790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B36-B023-8E45-8F8C-25015277C39E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8254-E498-794A-B563-543CEBC79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B36-B023-8E45-8F8C-25015277C39E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8254-E498-794A-B563-543CEBC79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B36-B023-8E45-8F8C-25015277C39E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8254-E498-794A-B563-543CEBC79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B36-B023-8E45-8F8C-25015277C39E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8254-E498-794A-B563-543CEBC79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70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631B2B36-B023-8E45-8F8C-25015277C39E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34D8254-E498-794A-B563-543CEBC79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B36-B023-8E45-8F8C-25015277C39E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8254-E498-794A-B563-543CEBC79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B36-B023-8E45-8F8C-25015277C39E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8254-E498-794A-B563-543CEBC79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B36-B023-8E45-8F8C-25015277C39E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8254-E498-794A-B563-543CEBC79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B36-B023-8E45-8F8C-25015277C39E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8254-E498-794A-B563-543CEBC79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B36-B023-8E45-8F8C-25015277C39E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8254-E498-794A-B563-543CEBC790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B36-B023-8E45-8F8C-25015277C39E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8254-E498-794A-B563-543CEBC790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31B2B36-B023-8E45-8F8C-25015277C39E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534D8254-E498-794A-B563-543CEBC79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FFF Tusj"/>
              </a:rPr>
              <a:t>Jon </a:t>
            </a:r>
            <a:r>
              <a:rPr lang="en-US" dirty="0" err="1" smtClean="0">
                <a:latin typeface="FFF Tusj"/>
              </a:rPr>
              <a:t>Burgerman</a:t>
            </a:r>
            <a:endParaRPr lang="en-US" dirty="0">
              <a:latin typeface="FFF Tusj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Fun with doodles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16244">
            <a:off x="3644084" y="-49568"/>
            <a:ext cx="5999117" cy="4241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Jon </a:t>
            </a:r>
            <a:r>
              <a:rPr lang="en-US" dirty="0" err="1" smtClean="0"/>
              <a:t>Burgerman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Jon </a:t>
            </a:r>
            <a:r>
              <a:rPr lang="en-US" dirty="0" err="1" smtClean="0"/>
              <a:t>Burgerman</a:t>
            </a:r>
            <a:r>
              <a:rPr lang="en-US" dirty="0" smtClean="0"/>
              <a:t> is originally from Nottingham and studied fine art at Nottingham Trent University</a:t>
            </a:r>
          </a:p>
          <a:p>
            <a:r>
              <a:rPr lang="en-US" dirty="0" smtClean="0"/>
              <a:t>He now lives in New York</a:t>
            </a:r>
          </a:p>
          <a:p>
            <a:r>
              <a:rPr lang="en-US" dirty="0" smtClean="0"/>
              <a:t>He is famous for his ‘doodles’</a:t>
            </a:r>
          </a:p>
          <a:p>
            <a:r>
              <a:rPr lang="en-US" dirty="0" smtClean="0"/>
              <a:t>His work can be seen on Little Big Planet </a:t>
            </a:r>
          </a:p>
          <a:p>
            <a:r>
              <a:rPr lang="en-US" dirty="0" smtClean="0"/>
              <a:t>He has also produced work for Nike, Levis, Puma, Pepsi and MTV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13432" y="1524000"/>
            <a:ext cx="3566160" cy="1162050"/>
          </a:xfrm>
        </p:spPr>
        <p:txBody>
          <a:bodyPr/>
          <a:lstStyle/>
          <a:p>
            <a:r>
              <a:rPr lang="en-US" dirty="0" smtClean="0"/>
              <a:t>Doodle Characters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His characters come in all shapes and sizes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84821">
            <a:off x="-1756842" y="-168186"/>
            <a:ext cx="6658843" cy="3716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31228">
            <a:off x="-897554" y="3145683"/>
            <a:ext cx="5965829" cy="416414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with one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27945">
            <a:off x="536846" y="1685666"/>
            <a:ext cx="3812284" cy="5901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95894">
            <a:off x="4788312" y="2045112"/>
            <a:ext cx="3962400" cy="39624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Walls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Some of his work is on a huge scale and covers entire walls.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13028">
            <a:off x="-193523" y="96859"/>
            <a:ext cx="7522993" cy="422615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735138"/>
            <a:ext cx="5715000" cy="42926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Little Big Planet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Jon Burgerman designed some of the many stickers that you can find on LBP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46237">
            <a:off x="461297" y="3610916"/>
            <a:ext cx="6483350" cy="28394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0" y="1524000"/>
            <a:ext cx="4211922" cy="236569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5450">
            <a:off x="-223225" y="3143295"/>
            <a:ext cx="4983333" cy="332222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95600" y="503238"/>
            <a:ext cx="3733799" cy="868362"/>
          </a:xfrm>
        </p:spPr>
        <p:txBody>
          <a:bodyPr/>
          <a:lstStyle/>
          <a:p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1"/>
            <a:ext cx="38862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Bold black outlines.</a:t>
            </a:r>
          </a:p>
          <a:p>
            <a:r>
              <a:rPr lang="en-US" dirty="0" smtClean="0"/>
              <a:t>Simple drawings.</a:t>
            </a:r>
          </a:p>
          <a:p>
            <a:r>
              <a:rPr lang="en-US" dirty="0" smtClean="0"/>
              <a:t>Bright, flat </a:t>
            </a:r>
            <a:r>
              <a:rPr lang="en-US" dirty="0" err="1" smtClean="0"/>
              <a:t>colours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2326">
            <a:off x="4469581" y="1825480"/>
            <a:ext cx="4806365" cy="323894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5999"/>
            <a:ext cx="3566160" cy="3505201"/>
          </a:xfrm>
        </p:spPr>
        <p:txBody>
          <a:bodyPr/>
          <a:lstStyle/>
          <a:p>
            <a:r>
              <a:rPr lang="en-US" dirty="0" smtClean="0"/>
              <a:t>What object best describes you. </a:t>
            </a:r>
          </a:p>
          <a:p>
            <a:r>
              <a:rPr lang="en-US" dirty="0" smtClean="0"/>
              <a:t>Make it simple.</a:t>
            </a:r>
          </a:p>
          <a:p>
            <a:r>
              <a:rPr lang="en-US" dirty="0" smtClean="0"/>
              <a:t>Make it bright.</a:t>
            </a:r>
          </a:p>
          <a:p>
            <a:r>
              <a:rPr lang="en-US" dirty="0" smtClean="0"/>
              <a:t>Make it bold.</a:t>
            </a:r>
          </a:p>
          <a:p>
            <a:endParaRPr lang="en-US" dirty="0"/>
          </a:p>
        </p:txBody>
      </p:sp>
      <p:pic>
        <p:nvPicPr>
          <p:cNvPr id="6" name="Content Placeholder 5" descr="mrs adam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846056">
            <a:off x="4519169" y="1727465"/>
            <a:ext cx="3540798" cy="5008517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213</TotalTime>
  <Words>141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FFF Tusj</vt:lpstr>
      <vt:lpstr>Goudy Old Style</vt:lpstr>
      <vt:lpstr>Impact</vt:lpstr>
      <vt:lpstr>Rockwell</vt:lpstr>
      <vt:lpstr>Inkwell</vt:lpstr>
      <vt:lpstr>Jon Burgerman</vt:lpstr>
      <vt:lpstr>Who is Jon Burgerman</vt:lpstr>
      <vt:lpstr>Doodle Characters</vt:lpstr>
      <vt:lpstr>Just with one line</vt:lpstr>
      <vt:lpstr>Walls</vt:lpstr>
      <vt:lpstr>Walls </vt:lpstr>
      <vt:lpstr>Little Big Planet</vt:lpstr>
      <vt:lpstr>Characters</vt:lpstr>
      <vt:lpstr>Our Pictures</vt:lpstr>
    </vt:vector>
  </TitlesOfParts>
  <Company>bp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Jon Burgerman</dc:title>
  <dc:creator>LYNN ADAMS</dc:creator>
  <cp:lastModifiedBy>Liane Thomas</cp:lastModifiedBy>
  <cp:revision>23</cp:revision>
  <dcterms:created xsi:type="dcterms:W3CDTF">2014-06-16T18:27:02Z</dcterms:created>
  <dcterms:modified xsi:type="dcterms:W3CDTF">2020-06-25T10:36:21Z</dcterms:modified>
</cp:coreProperties>
</file>