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5" r:id="rId5"/>
    <p:sldId id="267" r:id="rId6"/>
    <p:sldId id="261" r:id="rId7"/>
    <p:sldId id="264" r:id="rId8"/>
  </p:sldIdLst>
  <p:sldSz cx="6858000" cy="9144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82300-6EB2-4FBF-8A0D-8C83CB709768}" v="795" dt="2018-08-05T15:17:51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62" d="100"/>
          <a:sy n="62" d="100"/>
        </p:scale>
        <p:origin x="2477" y="11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Bullock" userId="430ed0be-3c21-4082-8fe7-cecec7639075" providerId="ADAL" clId="{7B482300-6EB2-4FBF-8A0D-8C83CB709768}"/>
    <pc:docChg chg="undo custSel addSld delSld modSld">
      <pc:chgData name="Esther Bullock" userId="430ed0be-3c21-4082-8fe7-cecec7639075" providerId="ADAL" clId="{7B482300-6EB2-4FBF-8A0D-8C83CB709768}" dt="2018-08-05T15:17:51.913" v="800" actId="255"/>
      <pc:docMkLst>
        <pc:docMk/>
      </pc:docMkLst>
      <pc:sldChg chg="del">
        <pc:chgData name="Esther Bullock" userId="430ed0be-3c21-4082-8fe7-cecec7639075" providerId="ADAL" clId="{7B482300-6EB2-4FBF-8A0D-8C83CB709768}" dt="2018-08-05T15:15:55.642" v="791" actId="2696"/>
        <pc:sldMkLst>
          <pc:docMk/>
          <pc:sldMk cId="0" sldId="258"/>
        </pc:sldMkLst>
      </pc:sldChg>
      <pc:sldChg chg="modSp">
        <pc:chgData name="Esther Bullock" userId="430ed0be-3c21-4082-8fe7-cecec7639075" providerId="ADAL" clId="{7B482300-6EB2-4FBF-8A0D-8C83CB709768}" dt="2018-08-05T15:17:51.913" v="800" actId="255"/>
        <pc:sldMkLst>
          <pc:docMk/>
          <pc:sldMk cId="0" sldId="259"/>
        </pc:sldMkLst>
        <pc:spChg chg="mod">
          <ac:chgData name="Esther Bullock" userId="430ed0be-3c21-4082-8fe7-cecec7639075" providerId="ADAL" clId="{7B482300-6EB2-4FBF-8A0D-8C83CB709768}" dt="2018-08-05T15:17:12.923" v="795" actId="255"/>
          <ac:spMkLst>
            <pc:docMk/>
            <pc:sldMk cId="0" sldId="259"/>
            <ac:spMk id="4099" creationId="{C82A4D7C-B7E4-4BD5-88A9-0BA99DA3F85C}"/>
          </ac:spMkLst>
        </pc:spChg>
        <pc:spChg chg="mod">
          <ac:chgData name="Esther Bullock" userId="430ed0be-3c21-4082-8fe7-cecec7639075" providerId="ADAL" clId="{7B482300-6EB2-4FBF-8A0D-8C83CB709768}" dt="2018-08-05T15:17:19.313" v="796" actId="255"/>
          <ac:spMkLst>
            <pc:docMk/>
            <pc:sldMk cId="0" sldId="259"/>
            <ac:spMk id="4102" creationId="{37BC4768-9BB2-4ABF-8E8E-F6A0592E1BAE}"/>
          </ac:spMkLst>
        </pc:spChg>
        <pc:spChg chg="mod">
          <ac:chgData name="Esther Bullock" userId="430ed0be-3c21-4082-8fe7-cecec7639075" providerId="ADAL" clId="{7B482300-6EB2-4FBF-8A0D-8C83CB709768}" dt="2018-08-05T15:17:32.902" v="798" actId="255"/>
          <ac:spMkLst>
            <pc:docMk/>
            <pc:sldMk cId="0" sldId="259"/>
            <ac:spMk id="4103" creationId="{FA62677E-6295-41DE-AB58-158AE20A101C}"/>
          </ac:spMkLst>
        </pc:spChg>
        <pc:spChg chg="mod">
          <ac:chgData name="Esther Bullock" userId="430ed0be-3c21-4082-8fe7-cecec7639075" providerId="ADAL" clId="{7B482300-6EB2-4FBF-8A0D-8C83CB709768}" dt="2018-08-05T15:17:42.748" v="799" actId="255"/>
          <ac:spMkLst>
            <pc:docMk/>
            <pc:sldMk cId="0" sldId="259"/>
            <ac:spMk id="4104" creationId="{8DF9B27C-8158-417B-9777-3602BBF94A22}"/>
          </ac:spMkLst>
        </pc:spChg>
        <pc:spChg chg="mod">
          <ac:chgData name="Esther Bullock" userId="430ed0be-3c21-4082-8fe7-cecec7639075" providerId="ADAL" clId="{7B482300-6EB2-4FBF-8A0D-8C83CB709768}" dt="2018-08-05T15:17:51.913" v="800" actId="255"/>
          <ac:spMkLst>
            <pc:docMk/>
            <pc:sldMk cId="0" sldId="259"/>
            <ac:spMk id="4105" creationId="{E96D40A5-1D8B-4EE8-B858-0DA5430285B0}"/>
          </ac:spMkLst>
        </pc:spChg>
      </pc:sldChg>
      <pc:sldChg chg="addSp delSp modSp">
        <pc:chgData name="Esther Bullock" userId="430ed0be-3c21-4082-8fe7-cecec7639075" providerId="ADAL" clId="{7B482300-6EB2-4FBF-8A0D-8C83CB709768}" dt="2018-08-05T15:16:35.403" v="794" actId="255"/>
        <pc:sldMkLst>
          <pc:docMk/>
          <pc:sldMk cId="0" sldId="261"/>
        </pc:sldMkLst>
        <pc:spChg chg="mod">
          <ac:chgData name="Esther Bullock" userId="430ed0be-3c21-4082-8fe7-cecec7639075" providerId="ADAL" clId="{7B482300-6EB2-4FBF-8A0D-8C83CB709768}" dt="2018-08-05T15:10:22.885" v="623" actId="255"/>
          <ac:spMkLst>
            <pc:docMk/>
            <pc:sldMk cId="0" sldId="261"/>
            <ac:spMk id="2" creationId="{CCFCD999-A0CE-4D8D-A535-0462DB59361E}"/>
          </ac:spMkLst>
        </pc:spChg>
        <pc:spChg chg="add mod">
          <ac:chgData name="Esther Bullock" userId="430ed0be-3c21-4082-8fe7-cecec7639075" providerId="ADAL" clId="{7B482300-6EB2-4FBF-8A0D-8C83CB709768}" dt="2018-08-05T15:14:10.371" v="710" actId="20577"/>
          <ac:spMkLst>
            <pc:docMk/>
            <pc:sldMk cId="0" sldId="261"/>
            <ac:spMk id="4" creationId="{45DEC71D-631B-44C8-8F7E-AC857277FDE7}"/>
          </ac:spMkLst>
        </pc:spChg>
        <pc:spChg chg="add mod">
          <ac:chgData name="Esther Bullock" userId="430ed0be-3c21-4082-8fe7-cecec7639075" providerId="ADAL" clId="{7B482300-6EB2-4FBF-8A0D-8C83CB709768}" dt="2018-08-05T15:16:35.403" v="794" actId="255"/>
          <ac:spMkLst>
            <pc:docMk/>
            <pc:sldMk cId="0" sldId="261"/>
            <ac:spMk id="6" creationId="{D0C19C64-71A5-40BA-A828-86AAD4E6FECC}"/>
          </ac:spMkLst>
        </pc:spChg>
        <pc:spChg chg="mod">
          <ac:chgData name="Esther Bullock" userId="430ed0be-3c21-4082-8fe7-cecec7639075" providerId="ADAL" clId="{7B482300-6EB2-4FBF-8A0D-8C83CB709768}" dt="2018-08-05T15:08:31.925" v="586" actId="14100"/>
          <ac:spMkLst>
            <pc:docMk/>
            <pc:sldMk cId="0" sldId="261"/>
            <ac:spMk id="7173" creationId="{506D589A-DF88-487A-9EDF-B738C9DC62CC}"/>
          </ac:spMkLst>
        </pc:spChg>
        <pc:spChg chg="del mod">
          <ac:chgData name="Esther Bullock" userId="430ed0be-3c21-4082-8fe7-cecec7639075" providerId="ADAL" clId="{7B482300-6EB2-4FBF-8A0D-8C83CB709768}" dt="2018-08-05T15:09:56.639" v="621"/>
          <ac:spMkLst>
            <pc:docMk/>
            <pc:sldMk cId="0" sldId="261"/>
            <ac:spMk id="7174" creationId="{0149D495-C013-4DDC-B2BC-CD59C656C4B6}"/>
          </ac:spMkLst>
        </pc:spChg>
        <pc:spChg chg="del mod">
          <ac:chgData name="Esther Bullock" userId="430ed0be-3c21-4082-8fe7-cecec7639075" providerId="ADAL" clId="{7B482300-6EB2-4FBF-8A0D-8C83CB709768}" dt="2018-08-05T15:15:23.144" v="775"/>
          <ac:spMkLst>
            <pc:docMk/>
            <pc:sldMk cId="0" sldId="261"/>
            <ac:spMk id="7175" creationId="{BFED2776-BF1B-4BEE-AEA7-7E26D3ECED53}"/>
          </ac:spMkLst>
        </pc:spChg>
        <pc:picChg chg="add mod">
          <ac:chgData name="Esther Bullock" userId="430ed0be-3c21-4082-8fe7-cecec7639075" providerId="ADAL" clId="{7B482300-6EB2-4FBF-8A0D-8C83CB709768}" dt="2018-08-05T15:12:31.491" v="632" actId="1076"/>
          <ac:picMkLst>
            <pc:docMk/>
            <pc:sldMk cId="0" sldId="261"/>
            <ac:picMk id="3" creationId="{5D721747-16A5-4928-B20B-D8C935688222}"/>
          </ac:picMkLst>
        </pc:picChg>
        <pc:picChg chg="del">
          <ac:chgData name="Esther Bullock" userId="430ed0be-3c21-4082-8fe7-cecec7639075" providerId="ADAL" clId="{7B482300-6EB2-4FBF-8A0D-8C83CB709768}" dt="2018-08-05T15:11:45.651" v="627"/>
          <ac:picMkLst>
            <pc:docMk/>
            <pc:sldMk cId="0" sldId="261"/>
            <ac:picMk id="7172" creationId="{6B0A1C62-B401-4710-B838-AD9590BFA656}"/>
          </ac:picMkLst>
        </pc:picChg>
      </pc:sldChg>
      <pc:sldChg chg="modSp">
        <pc:chgData name="Esther Bullock" userId="430ed0be-3c21-4082-8fe7-cecec7639075" providerId="ADAL" clId="{7B482300-6EB2-4FBF-8A0D-8C83CB709768}" dt="2018-08-05T15:16:10.437" v="792" actId="255"/>
        <pc:sldMkLst>
          <pc:docMk/>
          <pc:sldMk cId="0" sldId="264"/>
        </pc:sldMkLst>
        <pc:spChg chg="mod">
          <ac:chgData name="Esther Bullock" userId="430ed0be-3c21-4082-8fe7-cecec7639075" providerId="ADAL" clId="{7B482300-6EB2-4FBF-8A0D-8C83CB709768}" dt="2018-08-05T15:16:10.437" v="792" actId="255"/>
          <ac:spMkLst>
            <pc:docMk/>
            <pc:sldMk cId="0" sldId="264"/>
            <ac:spMk id="8196" creationId="{D9F88596-1572-451A-B400-72B1AC0DBC5F}"/>
          </ac:spMkLst>
        </pc:spChg>
      </pc:sldChg>
      <pc:sldChg chg="addSp delSp modSp del">
        <pc:chgData name="Esther Bullock" userId="430ed0be-3c21-4082-8fe7-cecec7639075" providerId="ADAL" clId="{7B482300-6EB2-4FBF-8A0D-8C83CB709768}" dt="2018-08-05T15:01:47.486" v="579" actId="2696"/>
        <pc:sldMkLst>
          <pc:docMk/>
          <pc:sldMk cId="0" sldId="266"/>
        </pc:sldMkLst>
        <pc:picChg chg="add del mod">
          <ac:chgData name="Esther Bullock" userId="430ed0be-3c21-4082-8fe7-cecec7639075" providerId="ADAL" clId="{7B482300-6EB2-4FBF-8A0D-8C83CB709768}" dt="2018-08-05T14:24:05.481" v="304" actId="1076"/>
          <ac:picMkLst>
            <pc:docMk/>
            <pc:sldMk cId="0" sldId="266"/>
            <ac:picMk id="6146" creationId="{3BAFB6EC-805A-49C9-B797-E3499FFD65C6}"/>
          </ac:picMkLst>
        </pc:picChg>
      </pc:sldChg>
      <pc:sldChg chg="addSp delSp modSp add">
        <pc:chgData name="Esther Bullock" userId="430ed0be-3c21-4082-8fe7-cecec7639075" providerId="ADAL" clId="{7B482300-6EB2-4FBF-8A0D-8C83CB709768}" dt="2018-08-05T15:01:13.394" v="577" actId="1076"/>
        <pc:sldMkLst>
          <pc:docMk/>
          <pc:sldMk cId="885001935" sldId="267"/>
        </pc:sldMkLst>
        <pc:spChg chg="mod">
          <ac:chgData name="Esther Bullock" userId="430ed0be-3c21-4082-8fe7-cecec7639075" providerId="ADAL" clId="{7B482300-6EB2-4FBF-8A0D-8C83CB709768}" dt="2018-08-05T11:43:49.830" v="202" actId="1076"/>
          <ac:spMkLst>
            <pc:docMk/>
            <pc:sldMk cId="885001935" sldId="267"/>
            <ac:spMk id="2" creationId="{DE28F687-7D8D-4F9E-9D1F-A6F772FC9FBD}"/>
          </ac:spMkLst>
        </pc:spChg>
        <pc:spChg chg="mod">
          <ac:chgData name="Esther Bullock" userId="430ed0be-3c21-4082-8fe7-cecec7639075" providerId="ADAL" clId="{7B482300-6EB2-4FBF-8A0D-8C83CB709768}" dt="2018-08-05T11:17:25.237" v="127" actId="14100"/>
          <ac:spMkLst>
            <pc:docMk/>
            <pc:sldMk cId="885001935" sldId="267"/>
            <ac:spMk id="3" creationId="{272A350E-50E6-4F98-835D-9ACB91D98A4F}"/>
          </ac:spMkLst>
        </pc:spChg>
        <pc:spChg chg="add del mod">
          <ac:chgData name="Esther Bullock" userId="430ed0be-3c21-4082-8fe7-cecec7639075" providerId="ADAL" clId="{7B482300-6EB2-4FBF-8A0D-8C83CB709768}" dt="2018-08-05T14:17:00.180" v="227"/>
          <ac:spMkLst>
            <pc:docMk/>
            <pc:sldMk cId="885001935" sldId="267"/>
            <ac:spMk id="3" creationId="{32C84D23-AF81-46A1-8FE3-D61FDE4829C4}"/>
          </ac:spMkLst>
        </pc:spChg>
        <pc:spChg chg="add mod">
          <ac:chgData name="Esther Bullock" userId="430ed0be-3c21-4082-8fe7-cecec7639075" providerId="ADAL" clId="{7B482300-6EB2-4FBF-8A0D-8C83CB709768}" dt="2018-08-05T14:26:01.184" v="373" actId="1076"/>
          <ac:spMkLst>
            <pc:docMk/>
            <pc:sldMk cId="885001935" sldId="267"/>
            <ac:spMk id="4" creationId="{9EF5F2A8-CC81-4593-9019-56245C74B5A0}"/>
          </ac:spMkLst>
        </pc:spChg>
        <pc:spChg chg="add del mod">
          <ac:chgData name="Esther Bullock" userId="430ed0be-3c21-4082-8fe7-cecec7639075" providerId="ADAL" clId="{7B482300-6EB2-4FBF-8A0D-8C83CB709768}" dt="2018-08-05T11:38:56.812" v="168"/>
          <ac:spMkLst>
            <pc:docMk/>
            <pc:sldMk cId="885001935" sldId="267"/>
            <ac:spMk id="4" creationId="{3FE8C884-80F5-41DB-9823-070BCF0A024B}"/>
          </ac:spMkLst>
        </pc:spChg>
        <pc:spChg chg="add mod">
          <ac:chgData name="Esther Bullock" userId="430ed0be-3c21-4082-8fe7-cecec7639075" providerId="ADAL" clId="{7B482300-6EB2-4FBF-8A0D-8C83CB709768}" dt="2018-08-05T11:31:50.943" v="139" actId="14100"/>
          <ac:spMkLst>
            <pc:docMk/>
            <pc:sldMk cId="885001935" sldId="267"/>
            <ac:spMk id="5" creationId="{D62453DB-B693-400F-A5F9-30C77F358A61}"/>
          </ac:spMkLst>
        </pc:spChg>
        <pc:spChg chg="add mod">
          <ac:chgData name="Esther Bullock" userId="430ed0be-3c21-4082-8fe7-cecec7639075" providerId="ADAL" clId="{7B482300-6EB2-4FBF-8A0D-8C83CB709768}" dt="2018-08-05T15:00:32.207" v="569" actId="1076"/>
          <ac:spMkLst>
            <pc:docMk/>
            <pc:sldMk cId="885001935" sldId="267"/>
            <ac:spMk id="6" creationId="{EC5CCC4C-CFAB-4935-A619-092BBD72052D}"/>
          </ac:spMkLst>
        </pc:spChg>
        <pc:spChg chg="add mod">
          <ac:chgData name="Esther Bullock" userId="430ed0be-3c21-4082-8fe7-cecec7639075" providerId="ADAL" clId="{7B482300-6EB2-4FBF-8A0D-8C83CB709768}" dt="2018-08-05T15:00:50.429" v="573" actId="14100"/>
          <ac:spMkLst>
            <pc:docMk/>
            <pc:sldMk cId="885001935" sldId="267"/>
            <ac:spMk id="7" creationId="{402650C4-371D-4BBF-B037-35EA98222CDD}"/>
          </ac:spMkLst>
        </pc:spChg>
        <pc:spChg chg="add del mod">
          <ac:chgData name="Esther Bullock" userId="430ed0be-3c21-4082-8fe7-cecec7639075" providerId="ADAL" clId="{7B482300-6EB2-4FBF-8A0D-8C83CB709768}" dt="2018-08-05T14:25:02.654" v="335"/>
          <ac:spMkLst>
            <pc:docMk/>
            <pc:sldMk cId="885001935" sldId="267"/>
            <ac:spMk id="11" creationId="{1600B79B-7143-4A15-8242-FC6640E43430}"/>
          </ac:spMkLst>
        </pc:spChg>
        <pc:spChg chg="add del mod">
          <ac:chgData name="Esther Bullock" userId="430ed0be-3c21-4082-8fe7-cecec7639075" providerId="ADAL" clId="{7B482300-6EB2-4FBF-8A0D-8C83CB709768}" dt="2018-08-05T11:41:27.476" v="176"/>
          <ac:spMkLst>
            <pc:docMk/>
            <pc:sldMk cId="885001935" sldId="267"/>
            <ac:spMk id="11" creationId="{BEA6BAA5-2F4C-4BEE-9A14-AF6CCAE3A814}"/>
          </ac:spMkLst>
        </pc:spChg>
        <pc:spChg chg="add mod">
          <ac:chgData name="Esther Bullock" userId="430ed0be-3c21-4082-8fe7-cecec7639075" providerId="ADAL" clId="{7B482300-6EB2-4FBF-8A0D-8C83CB709768}" dt="2018-08-05T15:00:24.606" v="568" actId="1076"/>
          <ac:spMkLst>
            <pc:docMk/>
            <pc:sldMk cId="885001935" sldId="267"/>
            <ac:spMk id="12" creationId="{97ABABF5-E22B-4DB5-B8E1-5798EA958502}"/>
          </ac:spMkLst>
        </pc:spChg>
        <pc:spChg chg="add del mod">
          <ac:chgData name="Esther Bullock" userId="430ed0be-3c21-4082-8fe7-cecec7639075" providerId="ADAL" clId="{7B482300-6EB2-4FBF-8A0D-8C83CB709768}" dt="2018-08-05T14:16:51.375" v="224"/>
          <ac:spMkLst>
            <pc:docMk/>
            <pc:sldMk cId="885001935" sldId="267"/>
            <ac:spMk id="13" creationId="{41436470-EAED-498C-93A5-7D84C23D2CFC}"/>
          </ac:spMkLst>
        </pc:spChg>
        <pc:spChg chg="add del mod">
          <ac:chgData name="Esther Bullock" userId="430ed0be-3c21-4082-8fe7-cecec7639075" providerId="ADAL" clId="{7B482300-6EB2-4FBF-8A0D-8C83CB709768}" dt="2018-08-05T11:43:30.437" v="201"/>
          <ac:spMkLst>
            <pc:docMk/>
            <pc:sldMk cId="885001935" sldId="267"/>
            <ac:spMk id="14" creationId="{29AE9B4E-599E-4A53-A05C-800E86ED3939}"/>
          </ac:spMkLst>
        </pc:spChg>
        <pc:spChg chg="add mod">
          <ac:chgData name="Esther Bullock" userId="430ed0be-3c21-4082-8fe7-cecec7639075" providerId="ADAL" clId="{7B482300-6EB2-4FBF-8A0D-8C83CB709768}" dt="2018-08-05T15:00:47.267" v="572" actId="14100"/>
          <ac:spMkLst>
            <pc:docMk/>
            <pc:sldMk cId="885001935" sldId="267"/>
            <ac:spMk id="14" creationId="{DD427C7F-161D-4D38-8A69-E0A640511A16}"/>
          </ac:spMkLst>
        </pc:spChg>
        <pc:spChg chg="add del mod">
          <ac:chgData name="Esther Bullock" userId="430ed0be-3c21-4082-8fe7-cecec7639075" providerId="ADAL" clId="{7B482300-6EB2-4FBF-8A0D-8C83CB709768}" dt="2018-08-05T11:42:41.202" v="186"/>
          <ac:spMkLst>
            <pc:docMk/>
            <pc:sldMk cId="885001935" sldId="267"/>
            <ac:spMk id="15" creationId="{453E047C-6370-48DE-A572-CF0B256F3BF4}"/>
          </ac:spMkLst>
        </pc:spChg>
        <pc:spChg chg="add mod">
          <ac:chgData name="Esther Bullock" userId="430ed0be-3c21-4082-8fe7-cecec7639075" providerId="ADAL" clId="{7B482300-6EB2-4FBF-8A0D-8C83CB709768}" dt="2018-08-05T14:57:07.035" v="471" actId="20577"/>
          <ac:spMkLst>
            <pc:docMk/>
            <pc:sldMk cId="885001935" sldId="267"/>
            <ac:spMk id="16" creationId="{6ECB9C8D-4546-44C1-99DA-CD91C2FE2F6A}"/>
          </ac:spMkLst>
        </pc:spChg>
        <pc:spChg chg="add mod">
          <ac:chgData name="Esther Bullock" userId="430ed0be-3c21-4082-8fe7-cecec7639075" providerId="ADAL" clId="{7B482300-6EB2-4FBF-8A0D-8C83CB709768}" dt="2018-08-05T14:57:09.758" v="472" actId="20577"/>
          <ac:spMkLst>
            <pc:docMk/>
            <pc:sldMk cId="885001935" sldId="267"/>
            <ac:spMk id="17" creationId="{982E8940-7E63-4B3D-87E2-878167EA59E3}"/>
          </ac:spMkLst>
        </pc:spChg>
        <pc:spChg chg="add del mod">
          <ac:chgData name="Esther Bullock" userId="430ed0be-3c21-4082-8fe7-cecec7639075" providerId="ADAL" clId="{7B482300-6EB2-4FBF-8A0D-8C83CB709768}" dt="2018-08-05T14:23:52.412" v="303"/>
          <ac:spMkLst>
            <pc:docMk/>
            <pc:sldMk cId="885001935" sldId="267"/>
            <ac:spMk id="18" creationId="{47D300E8-241C-425D-A56B-CED6F50DE983}"/>
          </ac:spMkLst>
        </pc:spChg>
        <pc:spChg chg="add mod">
          <ac:chgData name="Esther Bullock" userId="430ed0be-3c21-4082-8fe7-cecec7639075" providerId="ADAL" clId="{7B482300-6EB2-4FBF-8A0D-8C83CB709768}" dt="2018-08-05T14:28:31.400" v="432" actId="1076"/>
          <ac:spMkLst>
            <pc:docMk/>
            <pc:sldMk cId="885001935" sldId="267"/>
            <ac:spMk id="19" creationId="{B4DD5360-C2BA-497C-9E94-3D11C44215D4}"/>
          </ac:spMkLst>
        </pc:spChg>
        <pc:spChg chg="add mod">
          <ac:chgData name="Esther Bullock" userId="430ed0be-3c21-4082-8fe7-cecec7639075" providerId="ADAL" clId="{7B482300-6EB2-4FBF-8A0D-8C83CB709768}" dt="2018-08-05T14:25:02.654" v="335"/>
          <ac:spMkLst>
            <pc:docMk/>
            <pc:sldMk cId="885001935" sldId="267"/>
            <ac:spMk id="20" creationId="{80820DF5-39A7-4C3F-8904-186130016BBC}"/>
          </ac:spMkLst>
        </pc:spChg>
        <pc:spChg chg="add mod">
          <ac:chgData name="Esther Bullock" userId="430ed0be-3c21-4082-8fe7-cecec7639075" providerId="ADAL" clId="{7B482300-6EB2-4FBF-8A0D-8C83CB709768}" dt="2018-08-05T14:28:26.238" v="431" actId="255"/>
          <ac:spMkLst>
            <pc:docMk/>
            <pc:sldMk cId="885001935" sldId="267"/>
            <ac:spMk id="21" creationId="{2F09A649-6CAB-428D-A47C-FA5203EF3B06}"/>
          </ac:spMkLst>
        </pc:spChg>
        <pc:spChg chg="add del mod">
          <ac:chgData name="Esther Bullock" userId="430ed0be-3c21-4082-8fe7-cecec7639075" providerId="ADAL" clId="{7B482300-6EB2-4FBF-8A0D-8C83CB709768}" dt="2018-08-05T14:26:20.578" v="376"/>
          <ac:spMkLst>
            <pc:docMk/>
            <pc:sldMk cId="885001935" sldId="267"/>
            <ac:spMk id="22" creationId="{72407843-BC9B-4A87-9E5E-AFE2981ED5BA}"/>
          </ac:spMkLst>
        </pc:spChg>
        <pc:spChg chg="add mod">
          <ac:chgData name="Esther Bullock" userId="430ed0be-3c21-4082-8fe7-cecec7639075" providerId="ADAL" clId="{7B482300-6EB2-4FBF-8A0D-8C83CB709768}" dt="2018-08-05T15:01:13.394" v="577" actId="1076"/>
          <ac:spMkLst>
            <pc:docMk/>
            <pc:sldMk cId="885001935" sldId="267"/>
            <ac:spMk id="23" creationId="{4B8E3902-9701-441D-83D1-298FED3DFC02}"/>
          </ac:spMkLst>
        </pc:spChg>
        <pc:spChg chg="add mod">
          <ac:chgData name="Esther Bullock" userId="430ed0be-3c21-4082-8fe7-cecec7639075" providerId="ADAL" clId="{7B482300-6EB2-4FBF-8A0D-8C83CB709768}" dt="2018-08-05T15:01:07.804" v="576" actId="1076"/>
          <ac:spMkLst>
            <pc:docMk/>
            <pc:sldMk cId="885001935" sldId="267"/>
            <ac:spMk id="24" creationId="{0F8BA141-9F73-4F52-BE34-DE22D54C3CA2}"/>
          </ac:spMkLst>
        </pc:spChg>
        <pc:spChg chg="add mod">
          <ac:chgData name="Esther Bullock" userId="430ed0be-3c21-4082-8fe7-cecec7639075" providerId="ADAL" clId="{7B482300-6EB2-4FBF-8A0D-8C83CB709768}" dt="2018-08-05T15:00:56.907" v="574" actId="1076"/>
          <ac:spMkLst>
            <pc:docMk/>
            <pc:sldMk cId="885001935" sldId="267"/>
            <ac:spMk id="27" creationId="{0DDE2891-7943-4478-9344-59F82BEB6C5F}"/>
          </ac:spMkLst>
        </pc:spChg>
        <pc:spChg chg="add mod">
          <ac:chgData name="Esther Bullock" userId="430ed0be-3c21-4082-8fe7-cecec7639075" providerId="ADAL" clId="{7B482300-6EB2-4FBF-8A0D-8C83CB709768}" dt="2018-08-05T15:01:01.796" v="575" actId="1076"/>
          <ac:spMkLst>
            <pc:docMk/>
            <pc:sldMk cId="885001935" sldId="267"/>
            <ac:spMk id="28" creationId="{8CA267A3-CB9B-4157-9E3B-CE105165502C}"/>
          </ac:spMkLst>
        </pc:spChg>
        <pc:graphicFrameChg chg="del modGraphic">
          <ac:chgData name="Esther Bullock" userId="430ed0be-3c21-4082-8fe7-cecec7639075" providerId="ADAL" clId="{7B482300-6EB2-4FBF-8A0D-8C83CB709768}" dt="2018-08-05T11:41:27.461" v="174"/>
          <ac:graphicFrameMkLst>
            <pc:docMk/>
            <pc:sldMk cId="885001935" sldId="267"/>
            <ac:graphicFrameMk id="12" creationId="{72241CBC-39E6-4965-ACF4-53B8A278F608}"/>
          </ac:graphicFrameMkLst>
        </pc:graphicFrameChg>
        <pc:picChg chg="add del mod">
          <ac:chgData name="Esther Bullock" userId="430ed0be-3c21-4082-8fe7-cecec7639075" providerId="ADAL" clId="{7B482300-6EB2-4FBF-8A0D-8C83CB709768}" dt="2018-08-05T11:38:41.732" v="166"/>
          <ac:picMkLst>
            <pc:docMk/>
            <pc:sldMk cId="885001935" sldId="267"/>
            <ac:picMk id="6" creationId="{88AFD84F-388B-4FFF-824D-CA7D4681901B}"/>
          </ac:picMkLst>
        </pc:picChg>
        <pc:picChg chg="add del mod">
          <ac:chgData name="Esther Bullock" userId="430ed0be-3c21-4082-8fe7-cecec7639075" providerId="ADAL" clId="{7B482300-6EB2-4FBF-8A0D-8C83CB709768}" dt="2018-08-05T11:37:59.720" v="159"/>
          <ac:picMkLst>
            <pc:docMk/>
            <pc:sldMk cId="885001935" sldId="267"/>
            <ac:picMk id="7" creationId="{042BEB07-90EA-4FA6-8FC8-1864C34289DF}"/>
          </ac:picMkLst>
        </pc:picChg>
        <pc:picChg chg="add del mod">
          <ac:chgData name="Esther Bullock" userId="430ed0be-3c21-4082-8fe7-cecec7639075" providerId="ADAL" clId="{7B482300-6EB2-4FBF-8A0D-8C83CB709768}" dt="2018-08-05T11:37:57.858" v="158"/>
          <ac:picMkLst>
            <pc:docMk/>
            <pc:sldMk cId="885001935" sldId="267"/>
            <ac:picMk id="8" creationId="{FA99477E-7BB0-4831-95F2-077582FCD8F7}"/>
          </ac:picMkLst>
        </pc:picChg>
        <pc:picChg chg="add mod">
          <ac:chgData name="Esther Bullock" userId="430ed0be-3c21-4082-8fe7-cecec7639075" providerId="ADAL" clId="{7B482300-6EB2-4FBF-8A0D-8C83CB709768}" dt="2018-08-05T11:37:55.166" v="157" actId="1076"/>
          <ac:picMkLst>
            <pc:docMk/>
            <pc:sldMk cId="885001935" sldId="267"/>
            <ac:picMk id="9" creationId="{DD86D8D1-351D-4719-8DFC-7FE8C9E51C1E}"/>
          </ac:picMkLst>
        </pc:picChg>
        <pc:picChg chg="add del mod">
          <ac:chgData name="Esther Bullock" userId="430ed0be-3c21-4082-8fe7-cecec7639075" providerId="ADAL" clId="{7B482300-6EB2-4FBF-8A0D-8C83CB709768}" dt="2018-08-05T14:49:33.880" v="442"/>
          <ac:picMkLst>
            <pc:docMk/>
            <pc:sldMk cId="885001935" sldId="267"/>
            <ac:picMk id="10" creationId="{5AD5CA70-C6E9-4F9A-B2DF-E440058CF8FF}"/>
          </ac:picMkLst>
        </pc:picChg>
        <pc:picChg chg="add mod">
          <ac:chgData name="Esther Bullock" userId="430ed0be-3c21-4082-8fe7-cecec7639075" providerId="ADAL" clId="{7B482300-6EB2-4FBF-8A0D-8C83CB709768}" dt="2018-08-05T14:49:29.402" v="441" actId="1076"/>
          <ac:picMkLst>
            <pc:docMk/>
            <pc:sldMk cId="885001935" sldId="267"/>
            <ac:picMk id="25" creationId="{64A73F93-4998-4F2D-A660-88E97AE8E720}"/>
          </ac:picMkLst>
        </pc:picChg>
        <pc:picChg chg="add mod">
          <ac:chgData name="Esther Bullock" userId="430ed0be-3c21-4082-8fe7-cecec7639075" providerId="ADAL" clId="{7B482300-6EB2-4FBF-8A0D-8C83CB709768}" dt="2018-08-05T14:51:41.729" v="447" actId="1076"/>
          <ac:picMkLst>
            <pc:docMk/>
            <pc:sldMk cId="885001935" sldId="267"/>
            <ac:picMk id="26" creationId="{186FC3AE-7827-4E3E-A095-4CCCC58AFC88}"/>
          </ac:picMkLst>
        </pc:picChg>
      </pc:sldChg>
      <pc:sldChg chg="addSp delSp modSp add del">
        <pc:chgData name="Esther Bullock" userId="430ed0be-3c21-4082-8fe7-cecec7639075" providerId="ADAL" clId="{7B482300-6EB2-4FBF-8A0D-8C83CB709768}" dt="2018-08-05T15:01:42.754" v="578" actId="2696"/>
        <pc:sldMkLst>
          <pc:docMk/>
          <pc:sldMk cId="1543711049" sldId="268"/>
        </pc:sldMkLst>
        <pc:spChg chg="del">
          <ac:chgData name="Esther Bullock" userId="430ed0be-3c21-4082-8fe7-cecec7639075" providerId="ADAL" clId="{7B482300-6EB2-4FBF-8A0D-8C83CB709768}" dt="2018-08-05T11:44:10.008" v="204"/>
          <ac:spMkLst>
            <pc:docMk/>
            <pc:sldMk cId="1543711049" sldId="268"/>
            <ac:spMk id="2" creationId="{D2ADCEE3-6ADB-4236-9ABB-E03648D36FC5}"/>
          </ac:spMkLst>
        </pc:spChg>
        <pc:spChg chg="del">
          <ac:chgData name="Esther Bullock" userId="430ed0be-3c21-4082-8fe7-cecec7639075" providerId="ADAL" clId="{7B482300-6EB2-4FBF-8A0D-8C83CB709768}" dt="2018-08-05T11:44:10.008" v="204"/>
          <ac:spMkLst>
            <pc:docMk/>
            <pc:sldMk cId="1543711049" sldId="268"/>
            <ac:spMk id="3" creationId="{EAA39D20-5C13-4924-BF91-AA1B3778582C}"/>
          </ac:spMkLst>
        </pc:spChg>
        <pc:spChg chg="add del mod">
          <ac:chgData name="Esther Bullock" userId="430ed0be-3c21-4082-8fe7-cecec7639075" providerId="ADAL" clId="{7B482300-6EB2-4FBF-8A0D-8C83CB709768}" dt="2018-08-05T11:44:35.680" v="206"/>
          <ac:spMkLst>
            <pc:docMk/>
            <pc:sldMk cId="1543711049" sldId="268"/>
            <ac:spMk id="4" creationId="{BE59D0A3-C011-4441-8E77-CBF9D716BC3E}"/>
          </ac:spMkLst>
        </pc:spChg>
        <pc:spChg chg="add mod">
          <ac:chgData name="Esther Bullock" userId="430ed0be-3c21-4082-8fe7-cecec7639075" providerId="ADAL" clId="{7B482300-6EB2-4FBF-8A0D-8C83CB709768}" dt="2018-08-05T11:44:10.008" v="204"/>
          <ac:spMkLst>
            <pc:docMk/>
            <pc:sldMk cId="1543711049" sldId="268"/>
            <ac:spMk id="5" creationId="{351C8D84-6077-4E15-BC74-AC87C074EA65}"/>
          </ac:spMkLst>
        </pc:spChg>
        <pc:spChg chg="add mod">
          <ac:chgData name="Esther Bullock" userId="430ed0be-3c21-4082-8fe7-cecec7639075" providerId="ADAL" clId="{7B482300-6EB2-4FBF-8A0D-8C83CB709768}" dt="2018-08-05T11:44:10.008" v="204"/>
          <ac:spMkLst>
            <pc:docMk/>
            <pc:sldMk cId="1543711049" sldId="268"/>
            <ac:spMk id="6" creationId="{39FA0807-7096-4980-8F62-7ADD57383F95}"/>
          </ac:spMkLst>
        </pc:spChg>
        <pc:spChg chg="add mod">
          <ac:chgData name="Esther Bullock" userId="430ed0be-3c21-4082-8fe7-cecec7639075" providerId="ADAL" clId="{7B482300-6EB2-4FBF-8A0D-8C83CB709768}" dt="2018-08-05T11:44:10.008" v="204"/>
          <ac:spMkLst>
            <pc:docMk/>
            <pc:sldMk cId="1543711049" sldId="268"/>
            <ac:spMk id="7" creationId="{50DD222E-D7EC-4B8B-A913-93B6898DBABB}"/>
          </ac:spMkLst>
        </pc:spChg>
        <pc:spChg chg="add mod">
          <ac:chgData name="Esther Bullock" userId="430ed0be-3c21-4082-8fe7-cecec7639075" providerId="ADAL" clId="{7B482300-6EB2-4FBF-8A0D-8C83CB709768}" dt="2018-08-05T11:44:10.008" v="204"/>
          <ac:spMkLst>
            <pc:docMk/>
            <pc:sldMk cId="1543711049" sldId="268"/>
            <ac:spMk id="8" creationId="{67AA6226-5BA3-4250-91CC-88D3747404E7}"/>
          </ac:spMkLst>
        </pc:spChg>
        <pc:spChg chg="add mod">
          <ac:chgData name="Esther Bullock" userId="430ed0be-3c21-4082-8fe7-cecec7639075" providerId="ADAL" clId="{7B482300-6EB2-4FBF-8A0D-8C83CB709768}" dt="2018-08-05T11:44:58.918" v="208" actId="14100"/>
          <ac:spMkLst>
            <pc:docMk/>
            <pc:sldMk cId="1543711049" sldId="268"/>
            <ac:spMk id="10" creationId="{98588FF0-FCFD-4BAD-8B8D-148D34989827}"/>
          </ac:spMkLst>
        </pc:spChg>
        <pc:picChg chg="add">
          <ac:chgData name="Esther Bullock" userId="430ed0be-3c21-4082-8fe7-cecec7639075" providerId="ADAL" clId="{7B482300-6EB2-4FBF-8A0D-8C83CB709768}" dt="2018-08-05T11:44:30.629" v="205"/>
          <ac:picMkLst>
            <pc:docMk/>
            <pc:sldMk cId="1543711049" sldId="268"/>
            <ac:picMk id="9" creationId="{F2DB67E9-D4D9-4450-8DB3-07B75D5AB55B}"/>
          </ac:picMkLst>
        </pc:picChg>
        <pc:picChg chg="add">
          <ac:chgData name="Esther Bullock" userId="430ed0be-3c21-4082-8fe7-cecec7639075" providerId="ADAL" clId="{7B482300-6EB2-4FBF-8A0D-8C83CB709768}" dt="2018-08-05T11:45:18.701" v="209"/>
          <ac:picMkLst>
            <pc:docMk/>
            <pc:sldMk cId="1543711049" sldId="268"/>
            <ac:picMk id="11" creationId="{2DF557BF-B728-470A-B3EA-0DFF09E1DA34}"/>
          </ac:picMkLst>
        </pc:picChg>
        <pc:picChg chg="add mod">
          <ac:chgData name="Esther Bullock" userId="430ed0be-3c21-4082-8fe7-cecec7639075" providerId="ADAL" clId="{7B482300-6EB2-4FBF-8A0D-8C83CB709768}" dt="2018-08-05T11:45:31.342" v="211" actId="1076"/>
          <ac:picMkLst>
            <pc:docMk/>
            <pc:sldMk cId="1543711049" sldId="268"/>
            <ac:picMk id="12" creationId="{3843E313-2B54-4DFF-8F50-8B34200744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F0F18-F389-4547-85F2-5E331B66F4B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BBDB2-A78B-4B7F-8B14-80B6EABE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6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BDB2-A78B-4B7F-8B14-80B6EABE65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1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8BB4F-015B-4E5A-8D27-352AD31E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81028-547C-46EC-8FC4-D6A551C0A424}" type="datetimeFigureOut">
              <a:rPr lang="en-GB"/>
              <a:pPr>
                <a:defRPr/>
              </a:pPr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245B1-EB12-4389-AA4D-0AAF0AD6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212FF-A539-4B21-BD50-9D7BCD08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0B424-645C-4403-A758-510050A105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579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F011B-0F2B-4F04-A0C7-8E4A95E9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AEDE-8240-4491-907F-577DCF023847}" type="datetimeFigureOut">
              <a:rPr lang="en-GB"/>
              <a:pPr>
                <a:defRPr/>
              </a:pPr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0D4B3-1B3D-4ADA-9C28-507AAE7F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0BBB9-7E4F-46A5-BBFF-9A1CFFAF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F96F9-9292-4005-9496-065B22D922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093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17FCE-D41C-47C3-A2BD-620C4649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5FE1-C8F5-4505-8084-695042C59FBF}" type="datetimeFigureOut">
              <a:rPr lang="en-GB"/>
              <a:pPr>
                <a:defRPr/>
              </a:pPr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2FA64-9FE8-4FC6-8B7E-C381D52A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A0320-07A5-4C77-8D0C-B28B57E0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75DC8-131A-41A1-ABED-94EFF9A9B4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1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68D93-AFA1-443B-B670-3B96ECE6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268A-F764-4707-B33F-F31E664A8216}" type="datetimeFigureOut">
              <a:rPr lang="en-GB"/>
              <a:pPr>
                <a:defRPr/>
              </a:pPr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E56EA-4876-42E8-93B9-24BAFCFE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E7487-D533-4E87-A6A5-78B53411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2D940-1D0F-462B-8631-3F6F3C87B5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473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9842C-E2EF-40F9-B5A2-776AD01A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2EF2-8573-4BE6-85FE-2FCCF79E8B8B}" type="datetimeFigureOut">
              <a:rPr lang="en-GB"/>
              <a:pPr>
                <a:defRPr/>
              </a:pPr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E4C6-E928-4BDD-A38E-9FD3DD30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EA76-F051-496F-9A22-3037EED1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6B27B-4316-47C0-B4A6-60346D2FFF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810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DAC6AF-DCFA-4DD9-8BE3-60E554EB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4B91-134D-40F9-B830-0243A0DD537D}" type="datetimeFigureOut">
              <a:rPr lang="en-GB"/>
              <a:pPr>
                <a:defRPr/>
              </a:pPr>
              <a:t>10/06/2020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6D0724-2EF5-428C-A85E-65CF5E89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60B9CA-A55B-4D69-9C78-D50212DF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6B588-93A2-4A6B-8E3D-32C284EE3C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470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F28986-985E-4739-81A8-22E77053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4FB08-E969-422A-A3C5-44EE22760016}" type="datetimeFigureOut">
              <a:rPr lang="en-GB"/>
              <a:pPr>
                <a:defRPr/>
              </a:pPr>
              <a:t>10/06/2020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ACFAB6-CEC4-4F0A-883C-756311D8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58E0B-F184-41FD-AA2A-53F0A17A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7B9C8-E4B6-43F2-90CB-A5136EF7AD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343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B526DC-C40B-4D99-83BA-C71A66BA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5FA1-5935-4495-94C8-BCADB2672AB8}" type="datetimeFigureOut">
              <a:rPr lang="en-GB"/>
              <a:pPr>
                <a:defRPr/>
              </a:pPr>
              <a:t>10/06/2020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9EE12D-32BA-4DB6-A849-AFA1E25D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E7CA90-2803-4AA6-8D28-AE6F7BE0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3EE4C-9FAE-4BB4-9ED0-F82F18C62E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741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2B9550-AAC4-4344-B0E9-A9DED46E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6BB2-1DAF-4E60-B646-5D2DF5D42038}" type="datetimeFigureOut">
              <a:rPr lang="en-GB"/>
              <a:pPr>
                <a:defRPr/>
              </a:pPr>
              <a:t>10/06/2020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067983-2E53-40E1-85D4-DAB23EC1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7C5F52-9F6C-4636-A4E8-707C56A2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B46B5-7A85-4181-90CE-6A84CEE353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018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C785C5-77E3-4B79-8ACF-4C812550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66A2-FFF0-411B-91EE-B0325F6FFEE7}" type="datetimeFigureOut">
              <a:rPr lang="en-GB"/>
              <a:pPr>
                <a:defRPr/>
              </a:pPr>
              <a:t>10/06/2020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36369E-3617-4976-899C-9DBE0AD3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CB092B-2A17-4348-A579-02D85022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30D9-D882-482A-A11E-D807EDE3E6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551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827755-6280-4F6D-841D-D58BC7DA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1F3F-7BA6-4A05-9C54-E417CD454551}" type="datetimeFigureOut">
              <a:rPr lang="en-GB"/>
              <a:pPr>
                <a:defRPr/>
              </a:pPr>
              <a:t>10/06/2020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4A2A94-08CF-430E-9569-E0273A03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7CA205-5A50-44C9-8C0C-FB1FE59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803BF-21A3-41A5-AE72-9AEF97B134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53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454314-A287-4A92-9B08-3813AF9440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6F27C73-A742-48DB-B578-8BA6D824F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2FA32-345A-4F96-9335-470171AD0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6A73D7-ACF6-4D23-9CF8-358FBD59C982}" type="datetimeFigureOut">
              <a:rPr lang="en-GB"/>
              <a:pPr>
                <a:defRPr/>
              </a:pPr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79BD4-814A-4CB5-8BF1-11BDAFFFF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B7286-6E7C-4E75-B018-EAC7F0AA7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9CCA637-280B-4F13-AF3C-7F38C4EBD90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F739-3D68-4BB9-AC82-710650028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13" y="323850"/>
            <a:ext cx="6553200" cy="1223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Laurence Stephen Lowry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CW Precursive 1" pitchFamily="66" charset="0"/>
              </a:rPr>
              <a:t/>
            </a:r>
            <a:br>
              <a:rPr lang="en-GB" b="1" dirty="0">
                <a:solidFill>
                  <a:schemeClr val="tx2">
                    <a:lumMod val="75000"/>
                  </a:schemeClr>
                </a:solidFill>
                <a:latin typeface="CCW Precursive 1" pitchFamily="66" charset="0"/>
              </a:rPr>
            </a:br>
            <a:r>
              <a:rPr lang="en-GB" sz="1200" dirty="0">
                <a:latin typeface="CCW Precursive 1" pitchFamily="66" charset="0"/>
              </a:rPr>
              <a:t> We are learning to research and criticise the work of L.S Lowry.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tx2">
                    <a:lumMod val="75000"/>
                  </a:schemeClr>
                </a:solidFill>
              </a:rPr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EC41A-7F6A-44B6-A9B9-1C3FFC3AD951}"/>
              </a:ext>
            </a:extLst>
          </p:cNvPr>
          <p:cNvSpPr/>
          <p:nvPr/>
        </p:nvSpPr>
        <p:spPr>
          <a:xfrm>
            <a:off x="115888" y="0"/>
            <a:ext cx="6553200" cy="8785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595F1-1522-4A91-A345-5EE9CD854AB4}"/>
              </a:ext>
            </a:extLst>
          </p:cNvPr>
          <p:cNvSpPr/>
          <p:nvPr/>
        </p:nvSpPr>
        <p:spPr>
          <a:xfrm>
            <a:off x="369888" y="6372225"/>
            <a:ext cx="6126162" cy="1512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AFF6F68-DA13-4B0F-898D-C2B83257C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6378575"/>
            <a:ext cx="61261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>
                <a:latin typeface="CCW Precursive 1" panose="03050602040000000000" pitchFamily="66" charset="0"/>
              </a:rPr>
              <a:t>Name</a:t>
            </a:r>
            <a:r>
              <a:rPr lang="en-GB" altLang="en-US" dirty="0"/>
              <a:t>____________________________________________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smtClean="0">
                <a:latin typeface="CCW Precursive 1" panose="03050602040000000000" pitchFamily="66" charset="0"/>
              </a:rPr>
              <a:t>Year</a:t>
            </a:r>
            <a:r>
              <a:rPr lang="en-GB" altLang="en-US" smtClean="0"/>
              <a:t>_____________________________________________</a:t>
            </a:r>
            <a:endParaRPr lang="en-GB" altLang="en-US"/>
          </a:p>
          <a:p>
            <a:pPr eaLnBrk="1" hangingPunct="1"/>
            <a:endParaRPr lang="en-GB" alt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0C4E1B-55EF-4C48-AB28-543972BEC6F0}"/>
              </a:ext>
            </a:extLst>
          </p:cNvPr>
          <p:cNvGraphicFramePr>
            <a:graphicFrameLocks noGrp="1"/>
          </p:cNvGraphicFramePr>
          <p:nvPr/>
        </p:nvGraphicFramePr>
        <p:xfrm>
          <a:off x="6080125" y="-1582738"/>
          <a:ext cx="208006" cy="3656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303" marR="91303" marT="45651" marB="456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61" name="Picture 5" descr="0136-0230_der_kuss">
            <a:extLst>
              <a:ext uri="{FF2B5EF4-FFF2-40B4-BE49-F238E27FC236}">
                <a16:creationId xmlns:a16="http://schemas.microsoft.com/office/drawing/2014/main" id="{51FFAA76-19EA-4FA3-A881-01BAFF75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916238"/>
            <a:ext cx="21336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" descr="9202a8c04000641f8000000004a68d4a?errorid=%2Ffreebase%2Fno_image_png&amp;maxheight=200&amp;mode=fit&amp;maxwidth=150">
            <a:extLst>
              <a:ext uri="{FF2B5EF4-FFF2-40B4-BE49-F238E27FC236}">
                <a16:creationId xmlns:a16="http://schemas.microsoft.com/office/drawing/2014/main" id="{49512D0B-59B2-4B85-B55E-C4E9F20D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958975"/>
            <a:ext cx="2862262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DFE97A-7CF0-4EE9-8368-205B64322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37" y="1935674"/>
            <a:ext cx="3469129" cy="3572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73C2D3-68DD-4AF4-8E04-4C5164A3E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0738" y="2084787"/>
            <a:ext cx="2665478" cy="3397178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8AE83CA-E74F-4AE0-AFE9-F48EC37B6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99" y="5652120"/>
            <a:ext cx="2859131" cy="379795"/>
          </a:xfrm>
        </p:spPr>
        <p:txBody>
          <a:bodyPr/>
          <a:lstStyle/>
          <a:p>
            <a:r>
              <a:rPr lang="en-GB" sz="1200" dirty="0">
                <a:latin typeface="CCW Precursive 1" panose="03050602040000000000" pitchFamily="66" charset="0"/>
              </a:rPr>
              <a:t>Self Portrait 1925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C28A35-3115-44A3-9955-9ABCD20B8744}"/>
              </a:ext>
            </a:extLst>
          </p:cNvPr>
          <p:cNvSpPr/>
          <p:nvPr/>
        </p:nvSpPr>
        <p:spPr>
          <a:xfrm>
            <a:off x="153988" y="968375"/>
            <a:ext cx="6553200" cy="6988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1863D-D83F-40E8-B906-18C757CEFD94}"/>
              </a:ext>
            </a:extLst>
          </p:cNvPr>
          <p:cNvSpPr/>
          <p:nvPr/>
        </p:nvSpPr>
        <p:spPr>
          <a:xfrm>
            <a:off x="0" y="0"/>
            <a:ext cx="65799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L.S Lowry</a:t>
            </a:r>
            <a:endParaRPr lang="en-US" sz="5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9C37C2-A269-48A6-B546-4325FC37A925}"/>
              </a:ext>
            </a:extLst>
          </p:cNvPr>
          <p:cNvSpPr/>
          <p:nvPr/>
        </p:nvSpPr>
        <p:spPr>
          <a:xfrm>
            <a:off x="2708275" y="1265238"/>
            <a:ext cx="3744913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CW Precursive 1" pitchFamily="66" charset="0"/>
                <a:cs typeface="+mn-cs"/>
              </a:rPr>
              <a:t>Date of birth: </a:t>
            </a:r>
            <a:r>
              <a:rPr lang="en-GB" sz="1600" dirty="0">
                <a:latin typeface="CCW Precursive 1" pitchFamily="66" charset="0"/>
                <a:cs typeface="+mn-cs"/>
              </a:rPr>
              <a:t>1/11/ 1887 in Stretford, Lancashire.</a:t>
            </a:r>
            <a:endParaRPr lang="en-US" sz="1600" dirty="0">
              <a:latin typeface="CCW Precursive 1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CW Precursive 1" pitchFamily="66" charset="0"/>
                <a:cs typeface="+mn-cs"/>
              </a:rPr>
              <a:t>Nationality: British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CW Precursive 1" pitchFamily="66" charset="0"/>
                <a:cs typeface="+mn-cs"/>
              </a:rPr>
              <a:t>Date of death:  </a:t>
            </a:r>
            <a:r>
              <a:rPr lang="en-GB" sz="1600" dirty="0">
                <a:latin typeface="CCW Precursive 1" pitchFamily="66" charset="0"/>
                <a:cs typeface="+mn-cs"/>
              </a:rPr>
              <a:t>23/2/1976. He was aged 88</a:t>
            </a:r>
            <a:endParaRPr lang="en-US" sz="1600" dirty="0">
              <a:latin typeface="CCW Precursive 1" pitchFamily="66" charset="0"/>
              <a:cs typeface="+mn-cs"/>
            </a:endParaRPr>
          </a:p>
        </p:txBody>
      </p:sp>
      <p:pic>
        <p:nvPicPr>
          <p:cNvPr id="3077" name="Picture 3" descr="9202a8c04000641f8000000004a68d4a?errorid=%2Ffreebase%2Fno_image_png&amp;maxheight=200&amp;mode=fit&amp;maxwidth=150">
            <a:extLst>
              <a:ext uri="{FF2B5EF4-FFF2-40B4-BE49-F238E27FC236}">
                <a16:creationId xmlns:a16="http://schemas.microsoft.com/office/drawing/2014/main" id="{E10F2531-36C6-43A9-B535-3157857EF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346200"/>
            <a:ext cx="15097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>
            <a:extLst>
              <a:ext uri="{FF2B5EF4-FFF2-40B4-BE49-F238E27FC236}">
                <a16:creationId xmlns:a16="http://schemas.microsoft.com/office/drawing/2014/main" id="{E6A440BF-F1FB-4B87-BDB1-DE25ECB47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3424238"/>
            <a:ext cx="30273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CW Precursive 1" panose="03050602040000000000" pitchFamily="66" charset="0"/>
              </a:rPr>
              <a:t>Lowry is famous for painting scenes of life in the industrial districts of North West England in the mid-20th century. He developed a distinctive style of painting and is best known for his urban landscapes peopled with human figures.</a:t>
            </a:r>
            <a:r>
              <a:rPr lang="en-US" altLang="en-US" sz="1200" dirty="0">
                <a:latin typeface="CCW Precursive 1" panose="03050602040000000000" pitchFamily="66" charset="0"/>
              </a:rPr>
              <a:t>.</a:t>
            </a:r>
            <a:endParaRPr lang="en-GB" altLang="en-US" sz="1200" dirty="0">
              <a:latin typeface="CCW Precursive 1" panose="03050602040000000000" pitchFamily="66" charset="0"/>
            </a:endParaRPr>
          </a:p>
        </p:txBody>
      </p:sp>
      <p:sp>
        <p:nvSpPr>
          <p:cNvPr id="3080" name="Rectangle 5">
            <a:extLst>
              <a:ext uri="{FF2B5EF4-FFF2-40B4-BE49-F238E27FC236}">
                <a16:creationId xmlns:a16="http://schemas.microsoft.com/office/drawing/2014/main" id="{ECE51566-2478-4C99-AF8F-2C8B6BE11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5508625"/>
            <a:ext cx="3563937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latin typeface="CCW Precursive 1" panose="03050602040000000000" pitchFamily="66" charset="0"/>
              </a:rPr>
              <a:t>Lowry’s industrial scenes are frequently full of crowds; they show figures going here and there often leaning forward with heads down, bracing themselves against the wind and the elements or simply moving onwards with a determination to get to their destination.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GB" altLang="en-US" dirty="0"/>
          </a:p>
        </p:txBody>
      </p:sp>
      <p:pic>
        <p:nvPicPr>
          <p:cNvPr id="3081" name="Picture 4" descr="1155-9007">
            <a:extLst>
              <a:ext uri="{FF2B5EF4-FFF2-40B4-BE49-F238E27FC236}">
                <a16:creationId xmlns:a16="http://schemas.microsoft.com/office/drawing/2014/main" id="{24CCB839-4C16-4532-998E-CA7112EB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621338"/>
            <a:ext cx="263525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1">
            <a:extLst>
              <a:ext uri="{FF2B5EF4-FFF2-40B4-BE49-F238E27FC236}">
                <a16:creationId xmlns:a16="http://schemas.microsoft.com/office/drawing/2014/main" id="{C13C4264-662E-4B6E-BBAA-680B3AE1A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8267700"/>
            <a:ext cx="5808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latin typeface="CCW Precursive 1" panose="03050602040000000000" pitchFamily="66" charset="0"/>
              </a:rPr>
              <a:t>Highlight 6 keywords in the text above.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5FB25-70ED-46FC-A239-43F981663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3" y="1045846"/>
            <a:ext cx="1857201" cy="22939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B56169-C592-4FD8-9D7D-C9FD61F7C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024" y="3325388"/>
            <a:ext cx="3150415" cy="1872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4290D-87D1-49A0-9BBA-4376F4879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12" y="5621338"/>
            <a:ext cx="2845112" cy="21034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>
            <a:extLst>
              <a:ext uri="{FF2B5EF4-FFF2-40B4-BE49-F238E27FC236}">
                <a16:creationId xmlns:a16="http://schemas.microsoft.com/office/drawing/2014/main" id="{A5A727E5-840D-491B-A32C-A74A9FDD4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26" y="231138"/>
            <a:ext cx="3302546" cy="830997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400" u="sng" dirty="0">
                <a:latin typeface="CCW Precursive 1" panose="03050602040000000000" pitchFamily="66" charset="0"/>
                <a:cs typeface="Arial" panose="020B0604020202020204" pitchFamily="34" charset="0"/>
              </a:rPr>
              <a:t>Artwork Analysis</a:t>
            </a:r>
          </a:p>
        </p:txBody>
      </p:sp>
      <p:sp>
        <p:nvSpPr>
          <p:cNvPr id="4099" name="TextBox 7">
            <a:extLst>
              <a:ext uri="{FF2B5EF4-FFF2-40B4-BE49-F238E27FC236}">
                <a16:creationId xmlns:a16="http://schemas.microsoft.com/office/drawing/2014/main" id="{C82A4D7C-B7E4-4BD5-88A9-0BA99DA3F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7" y="2650288"/>
            <a:ext cx="64460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latin typeface="CCW Precursive 1" panose="03050602040000000000" pitchFamily="66" charset="0"/>
              </a:rPr>
              <a:t>WHO = who do you think the people are?</a:t>
            </a:r>
          </a:p>
        </p:txBody>
      </p:sp>
      <p:sp>
        <p:nvSpPr>
          <p:cNvPr id="4101" name="TextBox 5">
            <a:extLst>
              <a:ext uri="{FF2B5EF4-FFF2-40B4-BE49-F238E27FC236}">
                <a16:creationId xmlns:a16="http://schemas.microsoft.com/office/drawing/2014/main" id="{643160B6-8ED5-4EF9-9A6B-64273F6AA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847" y="7767637"/>
            <a:ext cx="2267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600" dirty="0">
              <a:latin typeface="CCW Precursive 1" panose="03050602040000000000" pitchFamily="66" charset="0"/>
            </a:endParaRPr>
          </a:p>
        </p:txBody>
      </p:sp>
      <p:sp>
        <p:nvSpPr>
          <p:cNvPr id="4102" name="TextBox 8">
            <a:extLst>
              <a:ext uri="{FF2B5EF4-FFF2-40B4-BE49-F238E27FC236}">
                <a16:creationId xmlns:a16="http://schemas.microsoft.com/office/drawing/2014/main" id="{37BC4768-9BB2-4ABF-8E8E-F6A0592E1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28" y="3537687"/>
            <a:ext cx="59646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latin typeface="CCW Precursive 1" panose="03050602040000000000" pitchFamily="66" charset="0"/>
              </a:rPr>
              <a:t>WHY= why do you think they were painted? </a:t>
            </a:r>
          </a:p>
        </p:txBody>
      </p:sp>
      <p:sp>
        <p:nvSpPr>
          <p:cNvPr id="4103" name="TextBox 9">
            <a:extLst>
              <a:ext uri="{FF2B5EF4-FFF2-40B4-BE49-F238E27FC236}">
                <a16:creationId xmlns:a16="http://schemas.microsoft.com/office/drawing/2014/main" id="{FA62677E-6295-41DE-AB58-158AE20A1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28" y="4466939"/>
            <a:ext cx="61992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latin typeface="CCW Precursive 1" panose="03050602040000000000" pitchFamily="66" charset="0"/>
              </a:rPr>
              <a:t>WHEN= when do you think it was  painted?</a:t>
            </a:r>
          </a:p>
        </p:txBody>
      </p:sp>
      <p:sp>
        <p:nvSpPr>
          <p:cNvPr id="4104" name="TextBox 10">
            <a:extLst>
              <a:ext uri="{FF2B5EF4-FFF2-40B4-BE49-F238E27FC236}">
                <a16:creationId xmlns:a16="http://schemas.microsoft.com/office/drawing/2014/main" id="{8DF9B27C-8158-417B-9777-3602BBF94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0" y="5409921"/>
            <a:ext cx="6343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latin typeface="CCW Precursive 1" panose="03050602040000000000" pitchFamily="66" charset="0"/>
              </a:rPr>
              <a:t>WHERE= where do you think it was painted?</a:t>
            </a:r>
          </a:p>
        </p:txBody>
      </p:sp>
      <p:sp>
        <p:nvSpPr>
          <p:cNvPr id="4105" name="TextBox 11">
            <a:extLst>
              <a:ext uri="{FF2B5EF4-FFF2-40B4-BE49-F238E27FC236}">
                <a16:creationId xmlns:a16="http://schemas.microsoft.com/office/drawing/2014/main" id="{E96D40A5-1D8B-4EE8-B858-0DA54302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6443663"/>
            <a:ext cx="64959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 smtClean="0">
                <a:latin typeface="CCW Precursive 1" panose="03050602040000000000" pitchFamily="66" charset="0"/>
              </a:rPr>
              <a:t>Describing </a:t>
            </a:r>
            <a:r>
              <a:rPr lang="en-GB" altLang="en-US" sz="1400" dirty="0">
                <a:latin typeface="CCW Precursive 1" panose="03050602040000000000" pitchFamily="66" charset="0"/>
              </a:rPr>
              <a:t>what you think of the artwork. </a:t>
            </a:r>
          </a:p>
        </p:txBody>
      </p:sp>
      <p:sp>
        <p:nvSpPr>
          <p:cNvPr id="4106" name="TextBox 43">
            <a:extLst>
              <a:ext uri="{FF2B5EF4-FFF2-40B4-BE49-F238E27FC236}">
                <a16:creationId xmlns:a16="http://schemas.microsoft.com/office/drawing/2014/main" id="{526F3B86-7150-4ACE-B955-01F87C55A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64" y="6959555"/>
            <a:ext cx="649594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15CFA6FA-5D1D-4A7C-B5EE-268F14EE3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28" y="2857892"/>
            <a:ext cx="63409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__________________________________________________________________________________________________________</a:t>
            </a:r>
          </a:p>
        </p:txBody>
      </p:sp>
      <p:sp>
        <p:nvSpPr>
          <p:cNvPr id="4108" name="Rectangle 6">
            <a:extLst>
              <a:ext uri="{FF2B5EF4-FFF2-40B4-BE49-F238E27FC236}">
                <a16:creationId xmlns:a16="http://schemas.microsoft.com/office/drawing/2014/main" id="{A2104E38-00C9-4378-8E79-043A7C691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42" y="3735807"/>
            <a:ext cx="641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____________________________________________________________________________________________________________</a:t>
            </a:r>
          </a:p>
        </p:txBody>
      </p:sp>
      <p:sp>
        <p:nvSpPr>
          <p:cNvPr id="4109" name="Rectangle 7">
            <a:extLst>
              <a:ext uri="{FF2B5EF4-FFF2-40B4-BE49-F238E27FC236}">
                <a16:creationId xmlns:a16="http://schemas.microsoft.com/office/drawing/2014/main" id="{05E8FBFC-F961-4347-8798-14947A05E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2" y="4639844"/>
            <a:ext cx="6646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________________________________________________________________________________________________________________</a:t>
            </a:r>
          </a:p>
        </p:txBody>
      </p:sp>
      <p:sp>
        <p:nvSpPr>
          <p:cNvPr id="4110" name="Rectangle 8">
            <a:extLst>
              <a:ext uri="{FF2B5EF4-FFF2-40B4-BE49-F238E27FC236}">
                <a16:creationId xmlns:a16="http://schemas.microsoft.com/office/drawing/2014/main" id="{548A075A-6B8B-4D65-B025-C6313DF53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1" y="5654676"/>
            <a:ext cx="6638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________________________________________________________________________________________________________________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933531-C439-4124-B4B3-564754DF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968" y="156649"/>
            <a:ext cx="3591942" cy="23525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5D0581-E191-4089-8412-9C056F9F7B50}"/>
              </a:ext>
            </a:extLst>
          </p:cNvPr>
          <p:cNvSpPr/>
          <p:nvPr/>
        </p:nvSpPr>
        <p:spPr>
          <a:xfrm>
            <a:off x="2921163" y="4243902"/>
            <a:ext cx="3747925" cy="4650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5123" name="Group 2">
            <a:extLst>
              <a:ext uri="{FF2B5EF4-FFF2-40B4-BE49-F238E27FC236}">
                <a16:creationId xmlns:a16="http://schemas.microsoft.com/office/drawing/2014/main" id="{136C7DA7-A4FE-4A35-96D7-A86A3A820BA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08950" y="8675688"/>
            <a:ext cx="46038" cy="160337"/>
            <a:chOff x="109085274" y="109534093"/>
            <a:chExt cx="2225985" cy="1298901"/>
          </a:xfrm>
        </p:grpSpPr>
        <p:grpSp>
          <p:nvGrpSpPr>
            <p:cNvPr id="5132" name="Group 3">
              <a:extLst>
                <a:ext uri="{FF2B5EF4-FFF2-40B4-BE49-F238E27FC236}">
                  <a16:creationId xmlns:a16="http://schemas.microsoft.com/office/drawing/2014/main" id="{5C66FEB9-216A-4596-9895-EE9E47FE48D1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08702442" y="110326452"/>
              <a:ext cx="902331" cy="110754"/>
              <a:chOff x="108718415" y="112303486"/>
              <a:chExt cx="1057276" cy="228600"/>
            </a:xfrm>
          </p:grpSpPr>
          <p:sp>
            <p:nvSpPr>
              <p:cNvPr id="5138" name="Rectangle 4">
                <a:extLst>
                  <a:ext uri="{FF2B5EF4-FFF2-40B4-BE49-F238E27FC236}">
                    <a16:creationId xmlns:a16="http://schemas.microsoft.com/office/drawing/2014/main" id="{04673283-F2F4-4DD1-97AE-41F6067AD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718415" y="112303486"/>
                <a:ext cx="1057275" cy="2286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576" tIns="36576" rIns="36576" bIns="36576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139" name="WordArt 5">
                <a:extLst>
                  <a:ext uri="{FF2B5EF4-FFF2-40B4-BE49-F238E27FC236}">
                    <a16:creationId xmlns:a16="http://schemas.microsoft.com/office/drawing/2014/main" id="{AC2B0C74-60B9-48FB-AA8E-35C72BDF232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8804141" y="112332061"/>
                <a:ext cx="971550" cy="17145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GB" sz="1400" kern="10"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Design Faculty </a:t>
                </a:r>
              </a:p>
            </p:txBody>
          </p:sp>
        </p:grpSp>
        <p:sp>
          <p:nvSpPr>
            <p:cNvPr id="5133" name="Text Box 6">
              <a:extLst>
                <a:ext uri="{FF2B5EF4-FFF2-40B4-BE49-F238E27FC236}">
                  <a16:creationId xmlns:a16="http://schemas.microsoft.com/office/drawing/2014/main" id="{A897EFEA-AF99-4A52-8E33-9D14244FE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61974" y="109550324"/>
              <a:ext cx="1998545" cy="228600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800">
                  <a:solidFill>
                    <a:srgbClr val="000000"/>
                  </a:solidFill>
                  <a:latin typeface="Verdana" panose="020B0604030504040204" pitchFamily="34" charset="0"/>
                </a:rPr>
                <a:t>To improve my work today I could?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134" name="WordArt 7">
              <a:extLst>
                <a:ext uri="{FF2B5EF4-FFF2-40B4-BE49-F238E27FC236}">
                  <a16:creationId xmlns:a16="http://schemas.microsoft.com/office/drawing/2014/main" id="{439DA8FC-83C5-45E1-80E9-17BF6199B3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5400000">
              <a:off x="109009116" y="109680527"/>
              <a:ext cx="287615" cy="737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spc="720">
                  <a:ln w="9017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26940" dir="5400000" sy="-100000" rotWithShape="0">
                      <a:srgbClr val="E5DFEC">
                        <a:alpha val="29999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Art</a:t>
              </a:r>
            </a:p>
          </p:txBody>
        </p:sp>
        <p:sp>
          <p:nvSpPr>
            <p:cNvPr id="5135" name="Rectangle 8">
              <a:extLst>
                <a:ext uri="{FF2B5EF4-FFF2-40B4-BE49-F238E27FC236}">
                  <a16:creationId xmlns:a16="http://schemas.microsoft.com/office/drawing/2014/main" id="{CAF10E53-3CF9-4983-8722-2F722AE23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85274" y="109534093"/>
              <a:ext cx="133122" cy="362268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5136" name="WordArt 9">
              <a:extLst>
                <a:ext uri="{FF2B5EF4-FFF2-40B4-BE49-F238E27FC236}">
                  <a16:creationId xmlns:a16="http://schemas.microsoft.com/office/drawing/2014/main" id="{8C3A02AC-D6EA-40D3-A4AA-A3628DE74B7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0511669" y="110694105"/>
              <a:ext cx="141648" cy="972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1200" kern="1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Date</a:t>
              </a:r>
            </a:p>
          </p:txBody>
        </p:sp>
        <p:sp>
          <p:nvSpPr>
            <p:cNvPr id="5137" name="Rectangle 10">
              <a:extLst>
                <a:ext uri="{FF2B5EF4-FFF2-40B4-BE49-F238E27FC236}">
                  <a16:creationId xmlns:a16="http://schemas.microsoft.com/office/drawing/2014/main" id="{B635F69B-8192-4E4A-AF00-BFD115B6A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77606" y="110668909"/>
              <a:ext cx="833653" cy="144034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5125" name="Rectangle 18">
            <a:extLst>
              <a:ext uri="{FF2B5EF4-FFF2-40B4-BE49-F238E27FC236}">
                <a16:creationId xmlns:a16="http://schemas.microsoft.com/office/drawing/2014/main" id="{373F3C18-E686-466D-B72C-7F9D547AE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841653"/>
            <a:ext cx="19221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____________________________________________________________</a:t>
            </a:r>
          </a:p>
        </p:txBody>
      </p:sp>
      <p:sp>
        <p:nvSpPr>
          <p:cNvPr id="5126" name="TextBox 9">
            <a:extLst>
              <a:ext uri="{FF2B5EF4-FFF2-40B4-BE49-F238E27FC236}">
                <a16:creationId xmlns:a16="http://schemas.microsoft.com/office/drawing/2014/main" id="{7EE34E73-4097-4388-9FCD-3BC3E3982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9" y="178320"/>
            <a:ext cx="1972943" cy="64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CW Precursive 1" panose="03050602040000000000" pitchFamily="66" charset="0"/>
              </a:rPr>
              <a:t>What do you think this painting is called?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93DD37-A023-4FD4-B169-BC01EF156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6" y="2069706"/>
            <a:ext cx="2022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CW Precursive 1" panose="03050602040000000000" pitchFamily="66" charset="0"/>
              </a:rPr>
              <a:t>Describe some key characters?</a:t>
            </a:r>
          </a:p>
        </p:txBody>
      </p:sp>
      <p:sp>
        <p:nvSpPr>
          <p:cNvPr id="5128" name="Rectangle 21">
            <a:extLst>
              <a:ext uri="{FF2B5EF4-FFF2-40B4-BE49-F238E27FC236}">
                <a16:creationId xmlns:a16="http://schemas.microsoft.com/office/drawing/2014/main" id="{A2A3AB54-72AA-42BC-87C6-29E3CF8C6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74" y="2310973"/>
            <a:ext cx="206086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________________________________________________________________________________</a:t>
            </a:r>
          </a:p>
        </p:txBody>
      </p:sp>
      <p:sp>
        <p:nvSpPr>
          <p:cNvPr id="5130" name="Rectangle 23">
            <a:extLst>
              <a:ext uri="{FF2B5EF4-FFF2-40B4-BE49-F238E27FC236}">
                <a16:creationId xmlns:a16="http://schemas.microsoft.com/office/drawing/2014/main" id="{8A7862F0-53EC-4D78-A571-93BD4EBBF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7" y="5698092"/>
            <a:ext cx="29071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_____________________________________________________________________</a:t>
            </a:r>
          </a:p>
        </p:txBody>
      </p:sp>
      <p:sp>
        <p:nvSpPr>
          <p:cNvPr id="5131" name="Rectangle 24">
            <a:extLst>
              <a:ext uri="{FF2B5EF4-FFF2-40B4-BE49-F238E27FC236}">
                <a16:creationId xmlns:a16="http://schemas.microsoft.com/office/drawing/2014/main" id="{D1CD458D-F47C-4DA1-94A4-A78C948F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601" y="8417887"/>
            <a:ext cx="3702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CW Precursive 1" panose="03050602040000000000" pitchFamily="66" charset="0"/>
              </a:rPr>
              <a:t>Choose one figure from the painting and copy it.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A7B526-9830-4999-8AC0-C0552F00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49" y="14767"/>
            <a:ext cx="4608240" cy="3674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FB0687-913C-4ABC-A387-F8D369929BEF}"/>
              </a:ext>
            </a:extLst>
          </p:cNvPr>
          <p:cNvSpPr txBox="1"/>
          <p:nvPr/>
        </p:nvSpPr>
        <p:spPr>
          <a:xfrm>
            <a:off x="-16377" y="5437209"/>
            <a:ext cx="315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CW Precursive 1" panose="03050602040000000000" pitchFamily="66" charset="0"/>
              </a:rPr>
              <a:t>Where do you think they are going?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7EB7D-6FCA-456C-83DE-4F51FA487E97}"/>
              </a:ext>
            </a:extLst>
          </p:cNvPr>
          <p:cNvSpPr txBox="1"/>
          <p:nvPr/>
        </p:nvSpPr>
        <p:spPr>
          <a:xfrm>
            <a:off x="87906" y="6789500"/>
            <a:ext cx="274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CW Precursive 1" panose="03050602040000000000" pitchFamily="66" charset="0"/>
              </a:rPr>
              <a:t>Where have they been?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54BC0-C155-4052-93E5-02C2DCC0339C}"/>
              </a:ext>
            </a:extLst>
          </p:cNvPr>
          <p:cNvSpPr txBox="1"/>
          <p:nvPr/>
        </p:nvSpPr>
        <p:spPr>
          <a:xfrm rot="10800000" flipV="1">
            <a:off x="119276" y="6936580"/>
            <a:ext cx="2743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C0A26-3FCB-4151-9EB8-0BBCC71E6565}"/>
              </a:ext>
            </a:extLst>
          </p:cNvPr>
          <p:cNvSpPr txBox="1"/>
          <p:nvPr/>
        </p:nvSpPr>
        <p:spPr>
          <a:xfrm>
            <a:off x="66675" y="787707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CW Precursive 1" panose="03050602040000000000" pitchFamily="66" charset="0"/>
              </a:rPr>
              <a:t>Why do you think they are stooped?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309E84-FFA8-4101-95E4-F961C1330764}"/>
              </a:ext>
            </a:extLst>
          </p:cNvPr>
          <p:cNvSpPr txBox="1"/>
          <p:nvPr/>
        </p:nvSpPr>
        <p:spPr>
          <a:xfrm>
            <a:off x="56277" y="8107903"/>
            <a:ext cx="2988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462D7-FB1A-4C5D-803E-822D3F2FA0D0}"/>
              </a:ext>
            </a:extLst>
          </p:cNvPr>
          <p:cNvSpPr txBox="1"/>
          <p:nvPr/>
        </p:nvSpPr>
        <p:spPr>
          <a:xfrm>
            <a:off x="-24463" y="3677462"/>
            <a:ext cx="6638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7A87-F1D1-41D9-A5D7-8E129DBE7F3D}"/>
              </a:ext>
            </a:extLst>
          </p:cNvPr>
          <p:cNvSpPr txBox="1"/>
          <p:nvPr/>
        </p:nvSpPr>
        <p:spPr>
          <a:xfrm>
            <a:off x="2921163" y="4243902"/>
            <a:ext cx="3747925" cy="121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8FB16-8024-4E9E-AB96-4229E8356F4A}"/>
              </a:ext>
            </a:extLst>
          </p:cNvPr>
          <p:cNvSpPr txBox="1"/>
          <p:nvPr/>
        </p:nvSpPr>
        <p:spPr>
          <a:xfrm>
            <a:off x="2937155" y="4342893"/>
            <a:ext cx="3588190" cy="101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F687-7D8D-4F9E-9D1F-A6F772FC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20" y="155401"/>
            <a:ext cx="6172200" cy="820911"/>
          </a:xfrm>
        </p:spPr>
        <p:txBody>
          <a:bodyPr/>
          <a:lstStyle/>
          <a:p>
            <a:r>
              <a:rPr lang="en-GB" sz="2000" b="1" dirty="0">
                <a:latin typeface="Bradley Hand ITC" panose="03070402050302030203" pitchFamily="66" charset="0"/>
              </a:rPr>
              <a:t>Compare and </a:t>
            </a:r>
            <a:r>
              <a:rPr lang="en-GB" sz="2000" b="1" dirty="0" smtClean="0">
                <a:latin typeface="Bradley Hand ITC" panose="03070402050302030203" pitchFamily="66" charset="0"/>
              </a:rPr>
              <a:t>Contrast</a:t>
            </a:r>
            <a:r>
              <a:rPr lang="en-GB" sz="1600" b="1" dirty="0">
                <a:latin typeface="CCW Precursive 1" panose="03050602040000000000" pitchFamily="66" charset="0"/>
              </a:rPr>
              <a:t/>
            </a:r>
            <a:br>
              <a:rPr lang="en-GB" sz="1600" b="1" dirty="0">
                <a:latin typeface="CCW Precursive 1" panose="03050602040000000000" pitchFamily="66" charset="0"/>
              </a:rPr>
            </a:br>
            <a:r>
              <a:rPr lang="en-GB" sz="1600" b="1" dirty="0" smtClean="0">
                <a:latin typeface="CCW Precursive 1" panose="03050602040000000000" pitchFamily="66" charset="0"/>
              </a:rPr>
              <a:t>D</a:t>
            </a:r>
            <a:r>
              <a:rPr lang="en-GB" sz="1200" dirty="0" smtClean="0">
                <a:latin typeface="CCW Precursive 1" panose="03050602040000000000" pitchFamily="66" charset="0"/>
              </a:rPr>
              <a:t>iscuss </a:t>
            </a:r>
            <a:r>
              <a:rPr lang="en-GB" sz="1200" dirty="0">
                <a:latin typeface="CCW Precursive 1" panose="03050602040000000000" pitchFamily="66" charset="0"/>
              </a:rPr>
              <a:t>comparisons and contrasts. </a:t>
            </a:r>
            <a:r>
              <a:rPr lang="en-GB" sz="1600" b="1" dirty="0">
                <a:latin typeface="CCW Precursive 1" panose="03050602040000000000" pitchFamily="66" charset="0"/>
              </a:rPr>
              <a:t/>
            </a:r>
            <a:br>
              <a:rPr lang="en-GB" sz="1600" b="1" dirty="0">
                <a:latin typeface="CCW Precursive 1" panose="03050602040000000000" pitchFamily="66" charset="0"/>
              </a:rPr>
            </a:br>
            <a:endParaRPr lang="en-GB" sz="1600" b="1" dirty="0">
              <a:latin typeface="CCW Precursive 1" panose="03050602040000000000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453DB-B693-400F-A5F9-30C77F358A61}"/>
              </a:ext>
            </a:extLst>
          </p:cNvPr>
          <p:cNvSpPr txBox="1"/>
          <p:nvPr/>
        </p:nvSpPr>
        <p:spPr>
          <a:xfrm>
            <a:off x="3505065" y="1041719"/>
            <a:ext cx="2948271" cy="25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86D8D1-351D-4719-8DFC-7FE8C9E5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22" y="1060462"/>
            <a:ext cx="1866900" cy="23717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F5F2A8-CC81-4593-9019-56245C74B5A0}"/>
              </a:ext>
            </a:extLst>
          </p:cNvPr>
          <p:cNvSpPr/>
          <p:nvPr/>
        </p:nvSpPr>
        <p:spPr>
          <a:xfrm>
            <a:off x="404664" y="3779974"/>
            <a:ext cx="2947764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CCC4C-CFAB-4935-A619-092BBD72052D}"/>
              </a:ext>
            </a:extLst>
          </p:cNvPr>
          <p:cNvSpPr/>
          <p:nvPr/>
        </p:nvSpPr>
        <p:spPr>
          <a:xfrm>
            <a:off x="393630" y="5227603"/>
            <a:ext cx="2947764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ABABF5-E22B-4DB5-B8E1-5798EA958502}"/>
              </a:ext>
            </a:extLst>
          </p:cNvPr>
          <p:cNvSpPr/>
          <p:nvPr/>
        </p:nvSpPr>
        <p:spPr>
          <a:xfrm>
            <a:off x="3561656" y="5227603"/>
            <a:ext cx="2947764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650C4-371D-4BBF-B037-35EA98222CDD}"/>
              </a:ext>
            </a:extLst>
          </p:cNvPr>
          <p:cNvSpPr/>
          <p:nvPr/>
        </p:nvSpPr>
        <p:spPr>
          <a:xfrm>
            <a:off x="402223" y="7751131"/>
            <a:ext cx="2947764" cy="11413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427C7F-161D-4D38-8A69-E0A640511A16}"/>
              </a:ext>
            </a:extLst>
          </p:cNvPr>
          <p:cNvSpPr/>
          <p:nvPr/>
        </p:nvSpPr>
        <p:spPr>
          <a:xfrm>
            <a:off x="3561656" y="7751130"/>
            <a:ext cx="2947764" cy="1141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CB9C8D-4546-44C1-99DA-CD91C2FE2F6A}"/>
              </a:ext>
            </a:extLst>
          </p:cNvPr>
          <p:cNvSpPr txBox="1"/>
          <p:nvPr/>
        </p:nvSpPr>
        <p:spPr>
          <a:xfrm>
            <a:off x="532748" y="3384221"/>
            <a:ext cx="2669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Boulevard des </a:t>
            </a:r>
            <a:r>
              <a:rPr lang="en-GB" sz="1200" dirty="0" err="1"/>
              <a:t>Capucines</a:t>
            </a:r>
            <a:r>
              <a:rPr lang="en-GB" sz="1200" dirty="0"/>
              <a:t>, 1873 Monet.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2E8940-7E63-4B3D-87E2-878167EA59E3}"/>
              </a:ext>
            </a:extLst>
          </p:cNvPr>
          <p:cNvSpPr txBox="1"/>
          <p:nvPr/>
        </p:nvSpPr>
        <p:spPr>
          <a:xfrm>
            <a:off x="3947626" y="3423499"/>
            <a:ext cx="2680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The Black Church, 1964 Lowry.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DD5360-C2BA-497C-9E94-3D11C44215D4}"/>
              </a:ext>
            </a:extLst>
          </p:cNvPr>
          <p:cNvSpPr txBox="1"/>
          <p:nvPr/>
        </p:nvSpPr>
        <p:spPr>
          <a:xfrm>
            <a:off x="393630" y="376790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/>
              <a:t>How is the artwork similar?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0820DF5-39A7-4C3F-8904-186130016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113" y="3779838"/>
            <a:ext cx="2947987" cy="1368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09A649-6CAB-428D-A47C-FA5203EF3B06}"/>
              </a:ext>
            </a:extLst>
          </p:cNvPr>
          <p:cNvSpPr txBox="1"/>
          <p:nvPr/>
        </p:nvSpPr>
        <p:spPr>
          <a:xfrm>
            <a:off x="3695261" y="3793329"/>
            <a:ext cx="2932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/>
              <a:t>How is the artwork different?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8E3902-9701-441D-83D1-298FED3DFC02}"/>
              </a:ext>
            </a:extLst>
          </p:cNvPr>
          <p:cNvSpPr txBox="1"/>
          <p:nvPr/>
        </p:nvSpPr>
        <p:spPr>
          <a:xfrm>
            <a:off x="476671" y="526688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Detail of Boulevard des </a:t>
            </a:r>
            <a:r>
              <a:rPr lang="en-GB" sz="1200" dirty="0" err="1"/>
              <a:t>Capucines</a:t>
            </a:r>
            <a:r>
              <a:rPr lang="en-GB" sz="1200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8BA141-9F73-4F52-BE34-DE22D54C3CA2}"/>
              </a:ext>
            </a:extLst>
          </p:cNvPr>
          <p:cNvSpPr txBox="1"/>
          <p:nvPr/>
        </p:nvSpPr>
        <p:spPr>
          <a:xfrm>
            <a:off x="3613804" y="5275962"/>
            <a:ext cx="2730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Detail of The Black Church.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4A73F93-4998-4F2D-A660-88E97AE8E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68" y="808206"/>
            <a:ext cx="1909053" cy="24946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6FC3AE-7827-4E3E-A095-4CCCC58AF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705" y="794995"/>
            <a:ext cx="1882217" cy="26341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DDE2891-7943-4478-9344-59F82BEB6C5F}"/>
              </a:ext>
            </a:extLst>
          </p:cNvPr>
          <p:cNvSpPr txBox="1"/>
          <p:nvPr/>
        </p:nvSpPr>
        <p:spPr>
          <a:xfrm>
            <a:off x="434987" y="7751130"/>
            <a:ext cx="2819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/>
              <a:t>Whose work do you prefer and why?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A267A3-CB9B-4157-9E3B-CE105165502C}"/>
              </a:ext>
            </a:extLst>
          </p:cNvPr>
          <p:cNvSpPr txBox="1"/>
          <p:nvPr/>
        </p:nvSpPr>
        <p:spPr>
          <a:xfrm>
            <a:off x="3509860" y="7751130"/>
            <a:ext cx="29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/>
              <a:t>Why do you think the artist produced the art work?</a:t>
            </a:r>
          </a:p>
        </p:txBody>
      </p:sp>
    </p:spTree>
    <p:extLst>
      <p:ext uri="{BB962C8B-B14F-4D97-AF65-F5344CB8AC3E}">
        <p14:creationId xmlns:p14="http://schemas.microsoft.com/office/powerpoint/2010/main" val="88500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D999-A0CE-4D8D-A535-0462DB59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825"/>
            <a:ext cx="6453336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600" dirty="0"/>
              <a:t>Coming out of School, 1927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13CD94-D804-48CF-8446-E61C4AB9E0DF}"/>
              </a:ext>
            </a:extLst>
          </p:cNvPr>
          <p:cNvSpPr/>
          <p:nvPr/>
        </p:nvSpPr>
        <p:spPr>
          <a:xfrm>
            <a:off x="188913" y="4067175"/>
            <a:ext cx="6480175" cy="48275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73" name="Rectangle 19">
            <a:extLst>
              <a:ext uri="{FF2B5EF4-FFF2-40B4-BE49-F238E27FC236}">
                <a16:creationId xmlns:a16="http://schemas.microsoft.com/office/drawing/2014/main" id="{506D589A-DF88-487A-9EDF-B738C9DC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4875"/>
            <a:ext cx="19732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/>
              <a:t>Like many of Lowry's pictures this is not a depiction of a particular place, but is based on recollections of a school seen in Lancashire. Lowry's combination of observation and imaginative power often produced images which capture a deeply felt experience of place, with which others could identify.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21747-16A5-4928-B20B-D8C93568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223" y="716154"/>
            <a:ext cx="4816321" cy="33510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DEC71D-631B-44C8-8F7E-AC857277FDE7}"/>
              </a:ext>
            </a:extLst>
          </p:cNvPr>
          <p:cNvSpPr/>
          <p:nvPr/>
        </p:nvSpPr>
        <p:spPr>
          <a:xfrm>
            <a:off x="81437" y="3207107"/>
            <a:ext cx="1763387" cy="788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19C64-71A5-40BA-A828-86AAD4E6FECC}"/>
              </a:ext>
            </a:extLst>
          </p:cNvPr>
          <p:cNvSpPr txBox="1"/>
          <p:nvPr/>
        </p:nvSpPr>
        <p:spPr>
          <a:xfrm>
            <a:off x="81437" y="3275856"/>
            <a:ext cx="1610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>
                <a:latin typeface="CCW Precursive 1" panose="03050602040000000000" pitchFamily="66" charset="0"/>
              </a:rPr>
              <a:t>Draw your own copy of this painting in the style of Lowry.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D9FC72B-734F-4385-B72D-7A0D4905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1313" y="-323850"/>
            <a:ext cx="6172201" cy="1524000"/>
          </a:xfrm>
        </p:spPr>
        <p:txBody>
          <a:bodyPr/>
          <a:lstStyle/>
          <a:p>
            <a:pPr eaLnBrk="1" hangingPunct="1"/>
            <a:r>
              <a:rPr lang="en-GB" altLang="en-US" sz="2000">
                <a:latin typeface="CCW Precursive 1" panose="03050602040000000000" pitchFamily="66" charset="0"/>
              </a:rPr>
              <a:t>Evaluation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CD1FB31-29DA-4A40-B984-13B7C680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50" y="1042988"/>
            <a:ext cx="6264275" cy="36734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1200">
                <a:latin typeface="CCW Precursive 1" panose="03050602040000000000" pitchFamily="66" charset="0"/>
              </a:rPr>
              <a:t>Look back over your work- list 10 words that you think should be keywords for this project:</a:t>
            </a:r>
          </a:p>
        </p:txBody>
      </p:sp>
      <p:sp>
        <p:nvSpPr>
          <p:cNvPr id="8196" name="TextBox 4">
            <a:extLst>
              <a:ext uri="{FF2B5EF4-FFF2-40B4-BE49-F238E27FC236}">
                <a16:creationId xmlns:a16="http://schemas.microsoft.com/office/drawing/2014/main" id="{D9F88596-1572-451A-B400-72B1AC0DB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932363"/>
            <a:ext cx="6264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latin typeface="CCW Precursive 1" panose="03050602040000000000" pitchFamily="66" charset="0"/>
                <a:cs typeface="Aharoni" panose="02010803020104030203" pitchFamily="2" charset="-79"/>
              </a:rPr>
              <a:t>Make notes about what you like and dislike about Lowry’s art work.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AD4F24-D155-4397-B294-94CFEF5C433C}"/>
              </a:ext>
            </a:extLst>
          </p:cNvPr>
          <p:cNvSpPr/>
          <p:nvPr/>
        </p:nvSpPr>
        <p:spPr>
          <a:xfrm>
            <a:off x="290513" y="4932363"/>
            <a:ext cx="6162675" cy="3816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414</Words>
  <Application>Microsoft Office PowerPoint</Application>
  <PresentationFormat>On-screen Show (4:3)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Aharoni</vt:lpstr>
      <vt:lpstr>Arial</vt:lpstr>
      <vt:lpstr>Bradley Hand ITC</vt:lpstr>
      <vt:lpstr>Calibri</vt:lpstr>
      <vt:lpstr>CCW Precursive 1</vt:lpstr>
      <vt:lpstr>trebuchet ms</vt:lpstr>
      <vt:lpstr>Verdana</vt:lpstr>
      <vt:lpstr>Office Theme</vt:lpstr>
      <vt:lpstr>Laurence Stephen Lowry  We are learning to research and criticise the work of L.S Lowry. </vt:lpstr>
      <vt:lpstr>PowerPoint Presentation</vt:lpstr>
      <vt:lpstr>Artwork Analysis</vt:lpstr>
      <vt:lpstr>PowerPoint Presentation</vt:lpstr>
      <vt:lpstr>Compare and Contrast Discuss comparisons and contrasts.  </vt:lpstr>
      <vt:lpstr>Coming out of School, 1927</vt:lpstr>
      <vt:lpstr>Evaluation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Art   Project book   Year 7</dc:title>
  <dc:creator>Tyler_l</dc:creator>
  <cp:lastModifiedBy>Liane Thomas</cp:lastModifiedBy>
  <cp:revision>42</cp:revision>
  <cp:lastPrinted>2012-06-26T13:47:21Z</cp:lastPrinted>
  <dcterms:created xsi:type="dcterms:W3CDTF">2012-06-25T09:37:29Z</dcterms:created>
  <dcterms:modified xsi:type="dcterms:W3CDTF">2020-06-10T13:11:46Z</dcterms:modified>
</cp:coreProperties>
</file>