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830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509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861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619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027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8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57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792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4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277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693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455C1-26F6-43AF-934C-B08F4F5F6E67}" type="datetimeFigureOut">
              <a:rPr lang="en-GB" smtClean="0"/>
              <a:t>28/04/2020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AD4BD-0C8E-4EDA-976C-2072CB63DC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1090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5462" y="216804"/>
            <a:ext cx="118610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Years 9, 10, and 11 Art Worksheets S1w3&amp;4</a:t>
            </a:r>
          </a:p>
          <a:p>
            <a:pPr algn="ctr"/>
            <a:r>
              <a:rPr lang="en-GB" dirty="0" smtClean="0"/>
              <a:t>On the following pages are  two of the questions (starting points) from this years </a:t>
            </a:r>
            <a:r>
              <a:rPr lang="en-GB" dirty="0" err="1" smtClean="0"/>
              <a:t>gcse</a:t>
            </a:r>
            <a:r>
              <a:rPr lang="en-GB" dirty="0" smtClean="0"/>
              <a:t> exam paper. </a:t>
            </a:r>
          </a:p>
          <a:p>
            <a:pPr algn="ctr"/>
            <a:r>
              <a:rPr lang="en-GB" dirty="0" smtClean="0"/>
              <a:t>Included on them is artwork created by artists that could be described as coming under that theme. </a:t>
            </a:r>
            <a:r>
              <a:rPr lang="en-GB" dirty="0" smtClean="0"/>
              <a:t>Using the sheets work </a:t>
            </a:r>
            <a:r>
              <a:rPr lang="en-GB" dirty="0" smtClean="0"/>
              <a:t>through the following tasks. </a:t>
            </a:r>
            <a:endParaRPr lang="en-GB" dirty="0"/>
          </a:p>
          <a:p>
            <a:pPr algn="ctr"/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586946" y="5116286"/>
            <a:ext cx="403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Concealment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994469" y="5388438"/>
            <a:ext cx="186145" cy="779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411789" y="5730240"/>
            <a:ext cx="21597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Camouflage 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6605451" y="5983673"/>
            <a:ext cx="1846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Hidden/</a:t>
            </a:r>
            <a:r>
              <a:rPr lang="en-GB" dirty="0" err="1" smtClean="0"/>
              <a:t>hidding</a:t>
            </a:r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7376160" y="4892551"/>
            <a:ext cx="618309" cy="341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363892" y="4618231"/>
            <a:ext cx="225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Buried treasure 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714309" y="4604757"/>
            <a:ext cx="1628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Disguise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6714309" y="4059955"/>
            <a:ext cx="2312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Example</a:t>
            </a:r>
            <a:r>
              <a:rPr lang="en-GB" dirty="0" smtClean="0"/>
              <a:t>: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180702" y="4146790"/>
            <a:ext cx="50858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Task 2</a:t>
            </a:r>
          </a:p>
          <a:p>
            <a:pPr marL="342900" indent="-342900">
              <a:buFont typeface="+mj-lt"/>
              <a:buAutoNum type="alphaUcPeriod"/>
            </a:pPr>
            <a:r>
              <a:rPr lang="en-GB" dirty="0" smtClean="0"/>
              <a:t>On a separate sheet write or draw your ideas for art work that could be created from the starting points you created in task 1. (You </a:t>
            </a:r>
            <a:r>
              <a:rPr lang="en-GB" b="1" dirty="0" smtClean="0"/>
              <a:t>will not </a:t>
            </a:r>
            <a:r>
              <a:rPr lang="en-GB" dirty="0" smtClean="0"/>
              <a:t>be asked to make these so you can be as creative as you possible can.) </a:t>
            </a:r>
          </a:p>
          <a:p>
            <a:pPr marL="342900" indent="-342900">
              <a:buFont typeface="+mj-lt"/>
              <a:buAutoNum type="alphaUcPeriod"/>
            </a:pPr>
            <a:r>
              <a:rPr lang="en-GB" dirty="0" smtClean="0"/>
              <a:t>Describe how </a:t>
            </a:r>
            <a:r>
              <a:rPr lang="en-GB" b="1" dirty="0" smtClean="0"/>
              <a:t>1 </a:t>
            </a:r>
            <a:r>
              <a:rPr lang="en-GB" dirty="0" smtClean="0"/>
              <a:t>of your ideas </a:t>
            </a:r>
            <a:r>
              <a:rPr lang="en-GB" b="1" dirty="0" smtClean="0"/>
              <a:t>could</a:t>
            </a:r>
            <a:r>
              <a:rPr lang="en-GB" dirty="0" smtClean="0"/>
              <a:t> be made.</a:t>
            </a: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9135291" y="4892551"/>
            <a:ext cx="714103" cy="4706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8948057" y="5388438"/>
            <a:ext cx="910046" cy="5264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287588" y="1958103"/>
            <a:ext cx="564315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Task 3 </a:t>
            </a:r>
          </a:p>
          <a:p>
            <a:r>
              <a:rPr lang="en-GB" dirty="0" smtClean="0"/>
              <a:t>Research at least </a:t>
            </a:r>
            <a:r>
              <a:rPr lang="en-GB" b="1" dirty="0" smtClean="0"/>
              <a:t>1</a:t>
            </a:r>
            <a:r>
              <a:rPr lang="en-GB" dirty="0" smtClean="0"/>
              <a:t> artist from either of the pages and choose </a:t>
            </a:r>
            <a:r>
              <a:rPr lang="en-GB" b="1" dirty="0" smtClean="0"/>
              <a:t>1</a:t>
            </a:r>
            <a:r>
              <a:rPr lang="en-GB" dirty="0" smtClean="0"/>
              <a:t> of their artworks. Tell me: the tittle of the work,  what it is you like or dislike about that particular piece in your own words. </a:t>
            </a:r>
          </a:p>
          <a:p>
            <a:pPr marL="342900" indent="-342900">
              <a:buFont typeface="+mj-lt"/>
              <a:buAutoNum type="alphaUcPeriod"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165462" y="1958103"/>
            <a:ext cx="4998720" cy="179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Task 1</a:t>
            </a:r>
          </a:p>
          <a:p>
            <a:r>
              <a:rPr lang="en-GB" dirty="0"/>
              <a:t>Around the question/theme , (or on a clean sheet if you prefer) jot down words, ideas or simple images that relate to the theme/question. Write as many as you can (see example).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811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70811" y="2656114"/>
            <a:ext cx="4754880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Concealment</a:t>
            </a:r>
          </a:p>
          <a:p>
            <a:pPr algn="ctr"/>
            <a:r>
              <a:rPr lang="en-GB" sz="1100" dirty="0" smtClean="0"/>
              <a:t>Sometimes artists use concealment to hide or disguise identity or hidden meaning in their work.</a:t>
            </a:r>
          </a:p>
          <a:p>
            <a:pPr algn="ctr"/>
            <a:endParaRPr lang="en-GB" sz="1100" dirty="0"/>
          </a:p>
          <a:p>
            <a:pPr algn="ctr"/>
            <a:r>
              <a:rPr lang="en-GB" sz="1100" dirty="0" smtClean="0"/>
              <a:t>Around this page are some example of artists’ work who do this. </a:t>
            </a:r>
          </a:p>
          <a:p>
            <a:pPr algn="ctr"/>
            <a:endParaRPr lang="en-GB" sz="1100" b="1" dirty="0"/>
          </a:p>
          <a:p>
            <a:pPr algn="ctr"/>
            <a:endParaRPr lang="en-GB" sz="1100" b="1" dirty="0"/>
          </a:p>
          <a:p>
            <a:pPr algn="ctr"/>
            <a:endParaRPr lang="en-GB" sz="1100" b="1" dirty="0"/>
          </a:p>
        </p:txBody>
      </p:sp>
      <p:pic>
        <p:nvPicPr>
          <p:cNvPr id="5" name="Picture 4" descr="Image result for charlotte caron ar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74" y="139337"/>
            <a:ext cx="3666308" cy="258032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13509" y="2821577"/>
            <a:ext cx="3614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Charlotte Caron </a:t>
            </a:r>
          </a:p>
        </p:txBody>
      </p:sp>
      <p:pic>
        <p:nvPicPr>
          <p:cNvPr id="7" name="Picture 6" descr="Image result for pablo thecuadro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8766" y="217714"/>
            <a:ext cx="2299062" cy="27170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9683930" y="3006243"/>
            <a:ext cx="2333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Pablo </a:t>
            </a:r>
            <a:r>
              <a:rPr lang="en-GB" dirty="0" err="1"/>
              <a:t>Thecuadro</a:t>
            </a:r>
            <a:endParaRPr lang="en-GB" dirty="0"/>
          </a:p>
          <a:p>
            <a:endParaRPr lang="en-GB" dirty="0"/>
          </a:p>
        </p:txBody>
      </p:sp>
      <p:pic>
        <p:nvPicPr>
          <p:cNvPr id="9" name="Picture 8" descr="Image result for crystal neubauer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74" y="4103633"/>
            <a:ext cx="2673531" cy="2482904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313510" y="3770811"/>
            <a:ext cx="2508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Crysal</a:t>
            </a:r>
            <a:r>
              <a:rPr lang="en-GB" dirty="0"/>
              <a:t> </a:t>
            </a:r>
            <a:r>
              <a:rPr lang="en-GB" dirty="0" err="1"/>
              <a:t>Neubauer</a:t>
            </a:r>
            <a:endParaRPr lang="en-GB" dirty="0"/>
          </a:p>
        </p:txBody>
      </p:sp>
      <p:sp>
        <p:nvSpPr>
          <p:cNvPr id="13" name="AutoShape 6" descr="Viktor Koen - Google Search | Viktor, Desig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9718766" y="5974080"/>
            <a:ext cx="2238102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Other Artists you could research: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Viktor Koen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Danika </a:t>
            </a:r>
            <a:r>
              <a:rPr lang="en-GB" sz="1200" dirty="0" err="1" smtClean="0"/>
              <a:t>Pistekova</a:t>
            </a:r>
            <a:endParaRPr lang="en-GB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3590716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62697" y="3196046"/>
            <a:ext cx="3666309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Crowded</a:t>
            </a:r>
          </a:p>
          <a:p>
            <a:pPr algn="ctr"/>
            <a:r>
              <a:rPr lang="en-GB" sz="1100" b="1" dirty="0" smtClean="0"/>
              <a:t>Many artists, craftspeople and designers have created artwork inspired by crowded spaces.</a:t>
            </a:r>
          </a:p>
          <a:p>
            <a:pPr algn="ctr"/>
            <a:r>
              <a:rPr lang="en-GB" sz="1100" dirty="0" smtClean="0"/>
              <a:t>Around this page are some example of artists’ work that do this. </a:t>
            </a:r>
          </a:p>
          <a:p>
            <a:pPr algn="ctr"/>
            <a:endParaRPr lang="en-GB" sz="1100" b="1" dirty="0" smtClean="0"/>
          </a:p>
        </p:txBody>
      </p:sp>
      <p:pic>
        <p:nvPicPr>
          <p:cNvPr id="3" name="Picture 2" descr="Image result for gormely field tat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770811" cy="268301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-1" y="2655165"/>
            <a:ext cx="3021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i="1" dirty="0"/>
              <a:t>Anthony </a:t>
            </a:r>
            <a:r>
              <a:rPr lang="en-GB" b="1" i="1" dirty="0" err="1"/>
              <a:t>Gormely</a:t>
            </a:r>
            <a:r>
              <a:rPr lang="en-GB" b="1" i="1" dirty="0"/>
              <a:t> </a:t>
            </a:r>
            <a:endParaRPr lang="en-GB" dirty="0"/>
          </a:p>
          <a:p>
            <a:endParaRPr lang="en-GB" dirty="0"/>
          </a:p>
        </p:txBody>
      </p:sp>
      <p:pic>
        <p:nvPicPr>
          <p:cNvPr id="5" name="Picture 4" descr="Image result for Judy pfaff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4216" y="19051"/>
            <a:ext cx="3317784" cy="317699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8969830" y="3144742"/>
            <a:ext cx="29696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Judy Pfaff</a:t>
            </a:r>
            <a:endParaRPr lang="en-GB" dirty="0"/>
          </a:p>
          <a:p>
            <a:endParaRPr lang="en-GB" dirty="0"/>
          </a:p>
        </p:txBody>
      </p:sp>
      <p:pic>
        <p:nvPicPr>
          <p:cNvPr id="7" name="Picture 6" descr="See the source image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423954"/>
            <a:ext cx="2856411" cy="2434046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47896" y="4058638"/>
            <a:ext cx="2926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Jon </a:t>
            </a:r>
            <a:r>
              <a:rPr lang="en-GB" b="1" dirty="0" err="1" smtClean="0"/>
              <a:t>Bergerman</a:t>
            </a:r>
            <a:endParaRPr lang="en-GB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971313" y="5906238"/>
            <a:ext cx="22206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Other Artists you could research: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Alex Prager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Dan Perfect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Susan Lenz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10968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302</Words>
  <Application>Microsoft Office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Liane Thomas</dc:creator>
  <cp:lastModifiedBy>Liane Thomas</cp:lastModifiedBy>
  <cp:revision>16</cp:revision>
  <dcterms:created xsi:type="dcterms:W3CDTF">2020-04-22T12:48:40Z</dcterms:created>
  <dcterms:modified xsi:type="dcterms:W3CDTF">2020-04-28T15:23:32Z</dcterms:modified>
</cp:coreProperties>
</file>