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63" r:id="rId5"/>
    <p:sldId id="262" r:id="rId6"/>
    <p:sldId id="264" r:id="rId7"/>
    <p:sldId id="266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A9FE3-C417-423F-98DB-0C9B9E603B1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60F60-A5D1-43D4-807B-9D2D9187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11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D6FC-BFC3-4F1F-82F5-2CEAFAA7B60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31B0-0DDC-4B00-BE5D-0B0ACB304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7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D6FC-BFC3-4F1F-82F5-2CEAFAA7B60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31B0-0DDC-4B00-BE5D-0B0ACB304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54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D6FC-BFC3-4F1F-82F5-2CEAFAA7B60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31B0-0DDC-4B00-BE5D-0B0ACB304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3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D6FC-BFC3-4F1F-82F5-2CEAFAA7B60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31B0-0DDC-4B00-BE5D-0B0ACB304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54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D6FC-BFC3-4F1F-82F5-2CEAFAA7B60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31B0-0DDC-4B00-BE5D-0B0ACB304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7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D6FC-BFC3-4F1F-82F5-2CEAFAA7B60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31B0-0DDC-4B00-BE5D-0B0ACB304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60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D6FC-BFC3-4F1F-82F5-2CEAFAA7B60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31B0-0DDC-4B00-BE5D-0B0ACB304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29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D6FC-BFC3-4F1F-82F5-2CEAFAA7B60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31B0-0DDC-4B00-BE5D-0B0ACB304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D6FC-BFC3-4F1F-82F5-2CEAFAA7B60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31B0-0DDC-4B00-BE5D-0B0ACB304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6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D6FC-BFC3-4F1F-82F5-2CEAFAA7B60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31B0-0DDC-4B00-BE5D-0B0ACB304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85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D6FC-BFC3-4F1F-82F5-2CEAFAA7B60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31B0-0DDC-4B00-BE5D-0B0ACB304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7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D6FC-BFC3-4F1F-82F5-2CEAFAA7B60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C31B0-0DDC-4B00-BE5D-0B0ACB304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24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-mXhaeBrKKfSwM&amp;tbnid=zaXG4onHpIsnCM:&amp;ved=0CAUQjRw&amp;url=http://onlycreative.com.au/tag/3d/page/2/&amp;ei=m8_LUtTCH8a_0QXonoCwDA&amp;psig=AFQjCNFUditnjdvsYvTFOVif4kQnGitnxg&amp;ust=1389174884059009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source=images&amp;cd=&amp;cad=rja&amp;docid=a8ltTBPQvlmqDM&amp;tbnid=WF465gfjElx2BM:&amp;ved=0CAgQjRw&amp;url=http://www.clipartguide.com/_pages/0511-0906-2321-1314.html&amp;ei=Q9HLUrXcOdCBhAeRyYGAAg&amp;psig=AFQjCNG9ebJDlj0GNvx05SI206K8rPzyOQ&amp;ust=1389175492006272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5600" y="0"/>
            <a:ext cx="4749800" cy="1524000"/>
          </a:xfrm>
        </p:spPr>
        <p:txBody>
          <a:bodyPr/>
          <a:lstStyle/>
          <a:p>
            <a:r>
              <a:rPr lang="en-US" sz="4400" dirty="0" smtClean="0"/>
              <a:t>Design </a:t>
            </a:r>
            <a:r>
              <a:rPr lang="en-US" sz="4400" dirty="0"/>
              <a:t>your own “</a:t>
            </a:r>
            <a:r>
              <a:rPr lang="en-US" sz="4400" b="1" u="sng" dirty="0"/>
              <a:t>SUPERBUG”</a:t>
            </a:r>
          </a:p>
          <a:p>
            <a:endParaRPr lang="en-US" dirty="0"/>
          </a:p>
          <a:p>
            <a:endParaRPr lang="en-GB" sz="2400" dirty="0"/>
          </a:p>
        </p:txBody>
      </p:sp>
      <p:pic>
        <p:nvPicPr>
          <p:cNvPr id="15363" name="Picture 4" descr="SuperBug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4221088"/>
            <a:ext cx="2532063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4" name="Picture 6" descr="Ca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2"/>
            <a:ext cx="3744416" cy="362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8" descr="2686033210032784713tgEDBz_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600" y="1899227"/>
            <a:ext cx="264160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6" name="Picture 10" descr="Bugs%20Lif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8036" y="260648"/>
            <a:ext cx="2187216" cy="24495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7" name="Picture 12" descr="A Bug's Lif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836" y="2165284"/>
            <a:ext cx="1117600" cy="1485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694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9" y="-304800"/>
            <a:ext cx="4437387" cy="1143000"/>
          </a:xfrm>
        </p:spPr>
        <p:txBody>
          <a:bodyPr/>
          <a:lstStyle/>
          <a:p>
            <a:r>
              <a:rPr lang="en-GB" sz="3200" b="1" u="sng" dirty="0"/>
              <a:t>Ideas for Superbug!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98" y="908720"/>
            <a:ext cx="4356308" cy="8913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/>
              <a:t>What super powers could these superbugs have?</a:t>
            </a:r>
          </a:p>
        </p:txBody>
      </p:sp>
      <p:pic>
        <p:nvPicPr>
          <p:cNvPr id="11266" name="Picture 2" descr="http://cdn.buzznet.com/media/jj1/2010/03/toystory3-characters/toy-story-3-new-characters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6" y="0"/>
            <a:ext cx="4636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gideonkendall.com/blog/wp-content/uploads/2011/09/Anim_char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r="6977"/>
          <a:stretch/>
        </p:blipFill>
        <p:spPr bwMode="auto">
          <a:xfrm>
            <a:off x="0" y="2279073"/>
            <a:ext cx="444431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5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ttp://www.google.co.uk/url?sa=i&amp;source=images&amp;cd=&amp;docid=CQCfhfbUMqVT9M&amp;tbnid=sDCP68PlKKbVmM:&amp;ved=0CAUQjBw4ew&amp;url=http%3A%2F%2Fwww.pelgranepress.com%2Fsite%2Fwp-content%2Fuploads%2F2011%2F05%2Finsect1.png&amp;ei=E8_LUoeyBKuV7AabzYGYDg&amp;psig=AFQjCNGfcl7zhBsqIaKfwpgnGFF7d9qbsA&amp;ust=138917493112406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://www.google.co.uk/url?sa=i&amp;source=images&amp;cd=&amp;docid=CQCfhfbUMqVT9M&amp;tbnid=sDCP68PlKKbVmM:&amp;ved=0CAUQjBw4ew&amp;url=http%3A%2F%2Fwww.pelgranepress.com%2Fsite%2Fwp-content%2Fuploads%2F2011%2F05%2Finsect1.png&amp;ei=E8_LUoeyBKuV7AabzYGYDg&amp;psig=AFQjCNGfcl7zhBsqIaKfwpgnGFF7d9qbsA&amp;ust=1389174931124062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://www.google.co.uk/url?sa=i&amp;source=images&amp;cd=&amp;docid=CQCfhfbUMqVT9M&amp;tbnid=sDCP68PlKKbVmM:&amp;ved=0CAUQjBw4ew&amp;url=http%3A%2F%2Fwww.pelgranepress.com%2Fsite%2Fwp-content%2Fuploads%2F2011%2F05%2Finsect1.png&amp;ei=E8_LUoeyBKuV7AabzYGYDg&amp;psig=AFQjCNGfcl7zhBsqIaKfwpgnGFF7d9qbsA&amp;ust=1389174931124062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://www.google.co.uk/url?sa=i&amp;source=images&amp;cd=&amp;docid=CQCfhfbUMqVT9M&amp;tbnid=sDCP68PlKKbVmM:&amp;ved=0CAUQjBw4ew&amp;url=http%3A%2F%2Fwww.pelgranepress.com%2Fsite%2Fwp-content%2Fuploads%2F2011%2F05%2Finsect1.png&amp;ei=E8_LUoeyBKuV7AabzYGYDg&amp;psig=AFQjCNGfcl7zhBsqIaKfwpgnGFF7d9qbsA&amp;ust=1389174931124062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8551" r="81928" b="38889"/>
          <a:stretch/>
        </p:blipFill>
        <p:spPr bwMode="auto">
          <a:xfrm>
            <a:off x="5181600" y="15875"/>
            <a:ext cx="3962400" cy="713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https://encrypted-tbn2.gstatic.com/images?q=tbn:ANd9GcSPVCXDV8xPJTIvdgY1Ju-8zReCukwgas8JqafOiGrWafR8zd8AT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99" y="3827863"/>
            <a:ext cx="1843151" cy="28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3" descr="http://www.google.co.uk/url?sa=i&amp;source=images&amp;cd=&amp;docid=fX264yrT7P8AsM&amp;tbnid=nt6BZyrhF6wj9M:&amp;ved=0CAUQjBw4Hg&amp;url=http%3A%2F%2Fwww.atlantagreenmom.com%2Fwp-content%2Fuploads%2F2013%2F02%2FMighty-Bug-1-Anthony-Owsley-2-1024x668.jpg&amp;ei=P9DLUsafB8Gw7Abjs4DgDA&amp;psig=AFQjCNHu9C6WP3XgwCmlgjeDKDOXm3QUww&amp;ust=1389175231166188"/>
          <p:cNvSpPr>
            <a:spLocks noChangeAspect="1" noChangeArrowheads="1"/>
          </p:cNvSpPr>
          <p:nvPr/>
        </p:nvSpPr>
        <p:spPr bwMode="auto">
          <a:xfrm>
            <a:off x="63500" y="-136525"/>
            <a:ext cx="93345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5" descr="http://www.google.co.uk/url?sa=i&amp;source=images&amp;cd=&amp;docid=fX264yrT7P8AsM&amp;tbnid=nt6BZyrhF6wj9M:&amp;ved=0CAUQjBw4Hg&amp;url=http%3A%2F%2Fwww.atlantagreenmom.com%2Fwp-content%2Fuploads%2F2013%2F02%2FMighty-Bug-1-Anthony-Owsley-2-1024x668.jpg&amp;ei=P9DLUsafB8Gw7Abjs4DgDA&amp;psig=AFQjCNHu9C6WP3XgwCmlgjeDKDOXm3QUww&amp;ust=1389175231166188"/>
          <p:cNvSpPr>
            <a:spLocks noChangeAspect="1" noChangeArrowheads="1"/>
          </p:cNvSpPr>
          <p:nvPr/>
        </p:nvSpPr>
        <p:spPr bwMode="auto">
          <a:xfrm>
            <a:off x="215900" y="15875"/>
            <a:ext cx="93345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7" descr="http://www.google.co.uk/url?sa=i&amp;source=images&amp;cd=&amp;docid=fX264yrT7P8AsM&amp;tbnid=nt6BZyrhF6wj9M:&amp;ved=0CAUQjBw4Hg&amp;url=http%3A%2F%2Fwww.atlantagreenmom.com%2Fwp-content%2Fuploads%2F2013%2F02%2FMighty-Bug-1-Anthony-Owsley-2-1024x668.jpg&amp;ei=P9DLUsafB8Gw7Abjs4DgDA&amp;psig=AFQjCNHu9C6WP3XgwCmlgjeDKDOXm3QUww&amp;ust=1389175231166188"/>
          <p:cNvSpPr>
            <a:spLocks noChangeAspect="1" noChangeArrowheads="1"/>
          </p:cNvSpPr>
          <p:nvPr/>
        </p:nvSpPr>
        <p:spPr bwMode="auto">
          <a:xfrm>
            <a:off x="368300" y="168275"/>
            <a:ext cx="93345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21" descr="http://www.google.co.uk/url?sa=i&amp;source=images&amp;cd=&amp;docid=fX264yrT7P8AsM&amp;tbnid=nt6BZyrhF6wj9M:&amp;ved=0CAUQjBw4Hg&amp;url=http%3A%2F%2Fwww.atlantagreenmom.com%2Fwp-content%2Fuploads%2F2013%2F02%2FMighty-Bug-1-Anthony-Owsley-2-1024x668.jpg&amp;ei=P9DLUsafB8Gw7Abjs4DgDA&amp;psig=AFQjCNHu9C6WP3XgwCmlgjeDKDOXm3QUww&amp;ust=1389175231166188"/>
          <p:cNvSpPr>
            <a:spLocks noChangeAspect="1" noChangeArrowheads="1"/>
          </p:cNvSpPr>
          <p:nvPr/>
        </p:nvSpPr>
        <p:spPr bwMode="auto">
          <a:xfrm>
            <a:off x="520700" y="320675"/>
            <a:ext cx="93345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23" descr="http://www.google.co.uk/url?sa=i&amp;source=images&amp;cd=&amp;docid=fX264yrT7P8AsM&amp;tbnid=nt6BZyrhF6wj9M:&amp;ved=0CAUQjBw4Hg&amp;url=http%3A%2F%2Fwww.atlantagreenmom.com%2Fwp-content%2Fuploads%2F2013%2F02%2FMighty-Bug-1-Anthony-Owsley-2-1024x668.jpg&amp;ei=P9DLUsafB8Gw7Abjs4DgDA&amp;psig=AFQjCNHu9C6WP3XgwCmlgjeDKDOXm3QUww&amp;ust=1389175231166188"/>
          <p:cNvSpPr>
            <a:spLocks noChangeAspect="1" noChangeArrowheads="1"/>
          </p:cNvSpPr>
          <p:nvPr/>
        </p:nvSpPr>
        <p:spPr bwMode="auto">
          <a:xfrm>
            <a:off x="673100" y="473075"/>
            <a:ext cx="93345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5" descr="http://www.google.co.uk/url?sa=i&amp;source=images&amp;cd=&amp;docid=fX264yrT7P8AsM&amp;tbnid=nt6BZyrhF6wj9M:&amp;ved=0CAUQjBw4Hg&amp;url=http%3A%2F%2Fwww.atlantagreenmom.com%2Fwp-content%2Fuploads%2F2013%2F02%2FMighty-Bug-1-Anthony-Owsley-2-1024x668.jpg&amp;ei=P9DLUsafB8Gw7Abjs4DgDA&amp;psig=AFQjCNHu9C6WP3XgwCmlgjeDKDOXm3QUww&amp;ust=1389175231166188"/>
          <p:cNvSpPr>
            <a:spLocks noChangeAspect="1" noChangeArrowheads="1"/>
          </p:cNvSpPr>
          <p:nvPr/>
        </p:nvSpPr>
        <p:spPr bwMode="auto">
          <a:xfrm>
            <a:off x="825500" y="625475"/>
            <a:ext cx="93345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314" name="Picture 2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9593" r="40072" b="21875"/>
          <a:stretch/>
        </p:blipFill>
        <p:spPr bwMode="auto">
          <a:xfrm>
            <a:off x="368299" y="173825"/>
            <a:ext cx="5194301" cy="348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28" descr="http://t2.gstatic.com/images?q=tbn:ANd9GcRKEBnAYMG0wiOCyzQWBOWIsYGsMjJO66tPuCsYMKjPc9EH8eT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2" y="3933056"/>
            <a:ext cx="2893948" cy="28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582" y="2286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GB" b="1" u="sng" dirty="0"/>
              <a:t>IDEAS!</a:t>
            </a:r>
          </a:p>
          <a:p>
            <a:r>
              <a:rPr lang="en-GB" b="1" dirty="0">
                <a:solidFill>
                  <a:srgbClr val="FF0000"/>
                </a:solidFill>
              </a:rPr>
              <a:t>Ability to Create Fire</a:t>
            </a:r>
          </a:p>
          <a:p>
            <a:r>
              <a:rPr lang="en-GB" b="1" dirty="0">
                <a:solidFill>
                  <a:srgbClr val="3366FF"/>
                </a:solidFill>
              </a:rPr>
              <a:t>Ability to Stretch</a:t>
            </a:r>
          </a:p>
          <a:p>
            <a:r>
              <a:rPr lang="en-GB" b="1" dirty="0">
                <a:solidFill>
                  <a:srgbClr val="00B050"/>
                </a:solidFill>
              </a:rPr>
              <a:t>Mind Control</a:t>
            </a:r>
          </a:p>
          <a:p>
            <a:r>
              <a:rPr lang="en-GB" b="1" dirty="0">
                <a:solidFill>
                  <a:srgbClr val="7030A0"/>
                </a:solidFill>
              </a:rPr>
              <a:t>Granting Wishes</a:t>
            </a:r>
          </a:p>
          <a:p>
            <a:r>
              <a:rPr lang="en-GB" b="1" dirty="0">
                <a:solidFill>
                  <a:srgbClr val="FF9900"/>
                </a:solidFill>
              </a:rPr>
              <a:t>Run Up Walls</a:t>
            </a:r>
          </a:p>
          <a:p>
            <a:r>
              <a:rPr lang="en-GB" b="1" dirty="0">
                <a:solidFill>
                  <a:srgbClr val="FF0066"/>
                </a:solidFill>
              </a:rPr>
              <a:t>Super Strength</a:t>
            </a:r>
          </a:p>
          <a:p>
            <a:r>
              <a:rPr lang="en-GB" b="1" dirty="0">
                <a:solidFill>
                  <a:srgbClr val="C00000"/>
                </a:solidFill>
              </a:rPr>
              <a:t>Super Speed</a:t>
            </a:r>
          </a:p>
          <a:p>
            <a:r>
              <a:rPr lang="en-GB" b="1" dirty="0">
                <a:solidFill>
                  <a:schemeClr val="accent1">
                    <a:lumMod val="25000"/>
                  </a:schemeClr>
                </a:solidFill>
              </a:rPr>
              <a:t>Super Intelligence</a:t>
            </a:r>
          </a:p>
          <a:p>
            <a:r>
              <a:rPr lang="en-GB" b="1" dirty="0">
                <a:solidFill>
                  <a:srgbClr val="00CC00"/>
                </a:solidFill>
              </a:rPr>
              <a:t>Invisibility</a:t>
            </a:r>
          </a:p>
          <a:p>
            <a:r>
              <a:rPr lang="en-GB" b="1" dirty="0"/>
              <a:t>Time Control</a:t>
            </a:r>
            <a:endParaRPr lang="en-GB" dirty="0"/>
          </a:p>
        </p:txBody>
      </p:sp>
      <p:pic>
        <p:nvPicPr>
          <p:cNvPr id="2050" name="Picture 2" descr="http://thehpalliance.org/wp-content/uploads/2013/07/super_powers_collection_logo_wp_by_chaomanceromega-d588tj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r="18163"/>
          <a:stretch/>
        </p:blipFill>
        <p:spPr bwMode="auto">
          <a:xfrm>
            <a:off x="130630" y="228600"/>
            <a:ext cx="445995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116" y="4419600"/>
            <a:ext cx="44599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Task 1</a:t>
            </a:r>
            <a:endParaRPr lang="en-GB" sz="3200" b="1" u="sng" dirty="0"/>
          </a:p>
          <a:p>
            <a:endParaRPr lang="en-GB" u="sng" dirty="0"/>
          </a:p>
          <a:p>
            <a:r>
              <a:rPr lang="en-GB" sz="2000" dirty="0"/>
              <a:t>Create a mind map of superpowers.</a:t>
            </a:r>
          </a:p>
          <a:p>
            <a:endParaRPr lang="en-GB" sz="2000" dirty="0"/>
          </a:p>
          <a:p>
            <a:r>
              <a:rPr lang="en-GB" sz="2000" dirty="0"/>
              <a:t>Use this to help you design your superbug</a:t>
            </a:r>
          </a:p>
        </p:txBody>
      </p:sp>
    </p:spTree>
    <p:extLst>
      <p:ext uri="{BB962C8B-B14F-4D97-AF65-F5344CB8AC3E}">
        <p14:creationId xmlns:p14="http://schemas.microsoft.com/office/powerpoint/2010/main" val="42207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llokids.com/img/vignettes/1001-pattes-n-30-96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250"/>
            <a:ext cx="4862551" cy="68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5" y="1484784"/>
            <a:ext cx="43280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0"/>
            <a:r>
              <a:rPr lang="en-US" b="1" u="sng" dirty="0" smtClean="0"/>
              <a:t>Task 2: </a:t>
            </a:r>
            <a:endParaRPr lang="en-US" b="1" u="sng" dirty="0"/>
          </a:p>
          <a:p>
            <a:pPr lvl="0"/>
            <a:r>
              <a:rPr lang="en-US" dirty="0"/>
              <a:t>Produce a pencil drawing of a superbug</a:t>
            </a:r>
          </a:p>
          <a:p>
            <a:pPr lvl="0"/>
            <a:endParaRPr lang="en-GB" dirty="0"/>
          </a:p>
          <a:p>
            <a:pPr lvl="0"/>
            <a:r>
              <a:rPr lang="en-US" dirty="0" smtClean="0"/>
              <a:t>1. Create a </a:t>
            </a:r>
            <a:r>
              <a:rPr lang="en-GB" dirty="0"/>
              <a:t>mind </a:t>
            </a:r>
            <a:r>
              <a:rPr lang="en-GB" dirty="0" smtClean="0"/>
              <a:t>map of </a:t>
            </a:r>
            <a:r>
              <a:rPr lang="en-GB" dirty="0"/>
              <a:t>ideas and then draw up the basic shapes of your superbug.</a:t>
            </a:r>
          </a:p>
          <a:p>
            <a:pPr lvl="0"/>
            <a:endParaRPr lang="en-GB" dirty="0"/>
          </a:p>
          <a:p>
            <a:pPr lvl="0"/>
            <a:r>
              <a:rPr lang="en-US" dirty="0" smtClean="0"/>
              <a:t>2. </a:t>
            </a:r>
            <a:r>
              <a:rPr lang="en-US" dirty="0" smtClean="0"/>
              <a:t>Try to add </a:t>
            </a:r>
            <a:r>
              <a:rPr lang="en-US" dirty="0"/>
              <a:t>costume and any accessories or objects your superbug may </a:t>
            </a:r>
            <a:r>
              <a:rPr lang="en-US" dirty="0" smtClean="0"/>
              <a:t>use.</a:t>
            </a:r>
            <a:endParaRPr lang="en-US" dirty="0"/>
          </a:p>
          <a:p>
            <a:pPr lvl="0"/>
            <a:endParaRPr lang="en-GB" dirty="0"/>
          </a:p>
          <a:p>
            <a:pPr lvl="0"/>
            <a:r>
              <a:rPr lang="en-US" dirty="0" smtClean="0"/>
              <a:t>3.</a:t>
            </a:r>
            <a:r>
              <a:rPr lang="en-US" b="1" dirty="0" smtClean="0"/>
              <a:t> </a:t>
            </a:r>
            <a:r>
              <a:rPr lang="en-US" dirty="0" smtClean="0"/>
              <a:t>You could - label </a:t>
            </a:r>
            <a:r>
              <a:rPr lang="en-US" dirty="0"/>
              <a:t>all the superpowers!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228600"/>
            <a:ext cx="44075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Learning Objective</a:t>
            </a:r>
          </a:p>
          <a:p>
            <a:endParaRPr lang="en-US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 your creative thinking skills by designing a SUPERBUG!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 your drawing skills. </a:t>
            </a:r>
          </a:p>
        </p:txBody>
      </p:sp>
    </p:spTree>
    <p:extLst>
      <p:ext uri="{BB962C8B-B14F-4D97-AF65-F5344CB8AC3E}">
        <p14:creationId xmlns:p14="http://schemas.microsoft.com/office/powerpoint/2010/main" val="37005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299" y="730688"/>
            <a:ext cx="38436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u="sng" dirty="0" smtClean="0"/>
              <a:t>Task 3: </a:t>
            </a:r>
            <a:endParaRPr lang="en-US" b="1" u="sng" dirty="0"/>
          </a:p>
          <a:p>
            <a:r>
              <a:rPr lang="en-US" dirty="0"/>
              <a:t>Add </a:t>
            </a:r>
            <a:r>
              <a:rPr lang="en-US" dirty="0" err="1"/>
              <a:t>colour</a:t>
            </a:r>
            <a:r>
              <a:rPr lang="en-US" dirty="0"/>
              <a:t> to you SUPERBUG</a:t>
            </a:r>
          </a:p>
          <a:p>
            <a:endParaRPr lang="en-GB" dirty="0"/>
          </a:p>
          <a:p>
            <a:pPr lvl="0"/>
            <a:r>
              <a:rPr lang="en-US" dirty="0" smtClean="0"/>
              <a:t>1. </a:t>
            </a:r>
            <a:r>
              <a:rPr lang="en-US" dirty="0" smtClean="0"/>
              <a:t>Add </a:t>
            </a:r>
            <a:r>
              <a:rPr lang="en-US" dirty="0"/>
              <a:t>colour to all sections of you superbug</a:t>
            </a:r>
          </a:p>
          <a:p>
            <a:pPr lvl="0"/>
            <a:endParaRPr lang="en-GB" dirty="0"/>
          </a:p>
          <a:p>
            <a:pPr lvl="0"/>
            <a:r>
              <a:rPr lang="en-US" dirty="0" smtClean="0"/>
              <a:t>2. </a:t>
            </a:r>
            <a:r>
              <a:rPr lang="en-US" dirty="0" smtClean="0"/>
              <a:t>Try to</a:t>
            </a:r>
            <a:r>
              <a:rPr lang="en-US" dirty="0" smtClean="0"/>
              <a:t> </a:t>
            </a:r>
            <a:r>
              <a:rPr lang="en-US" dirty="0" smtClean="0"/>
              <a:t>use </a:t>
            </a:r>
            <a:r>
              <a:rPr lang="en-US" dirty="0"/>
              <a:t>colour blending and shading techniques to make your superbug look more </a:t>
            </a:r>
            <a:r>
              <a:rPr lang="en-US" dirty="0" smtClean="0"/>
              <a:t>three-dimensional or</a:t>
            </a:r>
            <a:endParaRPr lang="en-US" dirty="0"/>
          </a:p>
          <a:p>
            <a:pPr lvl="0"/>
            <a:endParaRPr lang="en-GB" dirty="0"/>
          </a:p>
          <a:p>
            <a:r>
              <a:rPr lang="en-US" dirty="0" smtClean="0"/>
              <a:t>3.</a:t>
            </a:r>
            <a:r>
              <a:rPr lang="en-US" b="1" dirty="0" smtClean="0"/>
              <a:t> </a:t>
            </a:r>
            <a:r>
              <a:rPr lang="en-US" dirty="0" smtClean="0"/>
              <a:t>You could use</a:t>
            </a:r>
            <a:r>
              <a:rPr lang="en-US" dirty="0" smtClean="0"/>
              <a:t> </a:t>
            </a:r>
            <a:r>
              <a:rPr lang="en-US" dirty="0"/>
              <a:t>pens to add fine </a:t>
            </a:r>
            <a:r>
              <a:rPr lang="en-US" dirty="0" smtClean="0"/>
              <a:t>details, patterns or words to describe your creation.</a:t>
            </a:r>
            <a:endParaRPr lang="en-GB" dirty="0"/>
          </a:p>
        </p:txBody>
      </p:sp>
      <p:sp>
        <p:nvSpPr>
          <p:cNvPr id="5" name="AutoShape 2" descr="http://www.google.co.uk/url?sa=i&amp;source=images&amp;cd=&amp;docid=xeFn3TuQPdylcM&amp;tbnid=Z4fo9TReE8ap6M:&amp;ved=0CAUQjBw&amp;url=http%3A%2F%2Fcdn.sheknows.com%2Farticles%2F2010%2F04%2Ftoy-story-3-twitch.jpg&amp;ei=2ADQUr-1FoyThgfa4YG4Cg&amp;psig=AFQjCNE3QmX8m9qVTS2NH307X1T0UC3miw&amp;ust=138944981643650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ttp://www.google.co.uk/url?sa=i&amp;source=images&amp;cd=&amp;docid=xeFn3TuQPdylcM&amp;tbnid=Z4fo9TReE8ap6M:&amp;ved=0CAUQjBw&amp;url=http%3A%2F%2Fcdn.sheknows.com%2Farticles%2F2010%2F04%2Ftoy-story-3-twitch.jpg&amp;ei=2ADQUr-1FoyThgfa4YG4Cg&amp;psig=AFQjCNE3QmX8m9qVTS2NH307X1T0UC3miw&amp;ust=1389449816436509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http://www.google.co.uk/url?sa=i&amp;source=images&amp;cd=&amp;docid=xeFn3TuQPdylcM&amp;tbnid=Z4fo9TReE8ap6M:&amp;ved=0CAUQjBw&amp;url=http%3A%2F%2Fcdn.sheknows.com%2Farticles%2F2010%2F04%2Ftoy-story-3-twitch.jpg&amp;ei=2ADQUr-1FoyThgfa4YG4Cg&amp;psig=AFQjCNE3QmX8m9qVTS2NH307X1T0UC3miw&amp;ust=1389449816436509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t="8892" r="80499" b="53410"/>
          <a:stretch/>
        </p:blipFill>
        <p:spPr bwMode="auto">
          <a:xfrm>
            <a:off x="4587187" y="1484784"/>
            <a:ext cx="4017707" cy="4500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6928" y="15875"/>
            <a:ext cx="8388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Learning Objective: </a:t>
            </a:r>
            <a:endParaRPr lang="en-GB" sz="2400" dirty="0"/>
          </a:p>
          <a:p>
            <a:r>
              <a:rPr lang="en-US" sz="2400" dirty="0"/>
              <a:t>Develop </a:t>
            </a:r>
            <a:r>
              <a:rPr lang="en-US" sz="2400" dirty="0" err="1"/>
              <a:t>colour</a:t>
            </a:r>
            <a:r>
              <a:rPr lang="en-US" sz="2400" dirty="0"/>
              <a:t> blending and shading techniques</a:t>
            </a:r>
          </a:p>
        </p:txBody>
      </p:sp>
    </p:spTree>
    <p:extLst>
      <p:ext uri="{BB962C8B-B14F-4D97-AF65-F5344CB8AC3E}">
        <p14:creationId xmlns:p14="http://schemas.microsoft.com/office/powerpoint/2010/main" val="2408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962400" cy="5745162"/>
          </a:xfrm>
        </p:spPr>
        <p:txBody>
          <a:bodyPr/>
          <a:lstStyle/>
          <a:p>
            <a:r>
              <a:rPr lang="en-US" sz="2000" dirty="0"/>
              <a:t>Example of a completed Superbug by a year 8 student!</a:t>
            </a:r>
          </a:p>
        </p:txBody>
      </p:sp>
      <p:pic>
        <p:nvPicPr>
          <p:cNvPr id="16387" name="Picture 2" descr="C:\Documents and Settings\eparsons\Desktop\YEAR 8\SKETCHBOOK IMAGES\CIMG6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960" y="228600"/>
            <a:ext cx="4747928" cy="6331545"/>
          </a:xfrm>
          <a:noFill/>
        </p:spPr>
      </p:pic>
    </p:spTree>
    <p:extLst>
      <p:ext uri="{BB962C8B-B14F-4D97-AF65-F5344CB8AC3E}">
        <p14:creationId xmlns:p14="http://schemas.microsoft.com/office/powerpoint/2010/main" val="1122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8551" r="81928" b="38889"/>
          <a:stretch/>
        </p:blipFill>
        <p:spPr bwMode="auto">
          <a:xfrm>
            <a:off x="5181600" y="15875"/>
            <a:ext cx="3962400" cy="713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764704"/>
            <a:ext cx="49685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Extension: </a:t>
            </a:r>
          </a:p>
          <a:p>
            <a:endParaRPr lang="en-US" sz="2800" b="1" u="sng" dirty="0"/>
          </a:p>
          <a:p>
            <a:r>
              <a:rPr lang="en-US" sz="2800" dirty="0"/>
              <a:t>Think about who your Superbug’s enemy would be. </a:t>
            </a:r>
          </a:p>
          <a:p>
            <a:r>
              <a:rPr lang="en-US" sz="2800" dirty="0"/>
              <a:t>Produce a drawing of the enemy.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Describe their super powers! </a:t>
            </a:r>
          </a:p>
          <a:p>
            <a:r>
              <a:rPr lang="en-US" sz="2800" dirty="0"/>
              <a:t>Who would win in a battle and why?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990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184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Ideas for Superbug!</vt:lpstr>
      <vt:lpstr>PowerPoint Presentation</vt:lpstr>
      <vt:lpstr>PowerPoint Presentation</vt:lpstr>
      <vt:lpstr>PowerPoint Presentation</vt:lpstr>
      <vt:lpstr>PowerPoint Presentation</vt:lpstr>
      <vt:lpstr>Example of a completed Superbug by a year 8 student!</vt:lpstr>
      <vt:lpstr>PowerPoint Presentation</vt:lpstr>
    </vt:vector>
  </TitlesOfParts>
  <Company>Jumeirah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Assessment</dc:title>
  <dc:creator>Emma Parsons</dc:creator>
  <cp:lastModifiedBy>Liane Thomas</cp:lastModifiedBy>
  <cp:revision>8</cp:revision>
  <dcterms:created xsi:type="dcterms:W3CDTF">2014-01-18T15:50:41Z</dcterms:created>
  <dcterms:modified xsi:type="dcterms:W3CDTF">2020-07-09T12:55:17Z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1703a4-cc6f-4025-8438-815d9f7bd05c_Enabled">
    <vt:lpwstr>True</vt:lpwstr>
  </property>
  <property fmtid="{D5CDD505-2E9C-101B-9397-08002B2CF9AE}" pid="3" name="MSIP_Label_2c1703a4-cc6f-4025-8438-815d9f7bd05c_SiteId">
    <vt:lpwstr>d2b3a7dc-d57e-417f-90ad-149b872e9aa1</vt:lpwstr>
  </property>
  <property fmtid="{D5CDD505-2E9C-101B-9397-08002B2CF9AE}" pid="4" name="MSIP_Label_2c1703a4-cc6f-4025-8438-815d9f7bd05c_Owner">
    <vt:lpwstr>s.jackson_jcd@gemsedu.com</vt:lpwstr>
  </property>
  <property fmtid="{D5CDD505-2E9C-101B-9397-08002B2CF9AE}" pid="5" name="MSIP_Label_2c1703a4-cc6f-4025-8438-815d9f7bd05c_SetDate">
    <vt:lpwstr>2020-03-30T04:22:46.6664939Z</vt:lpwstr>
  </property>
  <property fmtid="{D5CDD505-2E9C-101B-9397-08002B2CF9AE}" pid="6" name="MSIP_Label_2c1703a4-cc6f-4025-8438-815d9f7bd05c_Name">
    <vt:lpwstr>Internal</vt:lpwstr>
  </property>
  <property fmtid="{D5CDD505-2E9C-101B-9397-08002B2CF9AE}" pid="7" name="MSIP_Label_2c1703a4-cc6f-4025-8438-815d9f7bd05c_Application">
    <vt:lpwstr>Microsoft Azure Information Protection</vt:lpwstr>
  </property>
  <property fmtid="{D5CDD505-2E9C-101B-9397-08002B2CF9AE}" pid="8" name="MSIP_Label_2c1703a4-cc6f-4025-8438-815d9f7bd05c_ActionId">
    <vt:lpwstr>39496ca3-58e8-4767-96b1-39b713469b9a</vt:lpwstr>
  </property>
  <property fmtid="{D5CDD505-2E9C-101B-9397-08002B2CF9AE}" pid="9" name="MSIP_Label_2c1703a4-cc6f-4025-8438-815d9f7bd05c_Extended_MSFT_Method">
    <vt:lpwstr>Automatic</vt:lpwstr>
  </property>
  <property fmtid="{D5CDD505-2E9C-101B-9397-08002B2CF9AE}" pid="10" name="Sensitivity">
    <vt:lpwstr>Internal</vt:lpwstr>
  </property>
</Properties>
</file>