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292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ED7A-1733-44CC-9089-D196602C463A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2445-88DC-4C88-A8A5-CCBAFB1BB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49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ED7A-1733-44CC-9089-D196602C463A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2445-88DC-4C88-A8A5-CCBAFB1BB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520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ED7A-1733-44CC-9089-D196602C463A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2445-88DC-4C88-A8A5-CCBAFB1BB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6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ED7A-1733-44CC-9089-D196602C463A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2445-88DC-4C88-A8A5-CCBAFB1BB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393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ED7A-1733-44CC-9089-D196602C463A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2445-88DC-4C88-A8A5-CCBAFB1BB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146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ED7A-1733-44CC-9089-D196602C463A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2445-88DC-4C88-A8A5-CCBAFB1BB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19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ED7A-1733-44CC-9089-D196602C463A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2445-88DC-4C88-A8A5-CCBAFB1BB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61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ED7A-1733-44CC-9089-D196602C463A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2445-88DC-4C88-A8A5-CCBAFB1BB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83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ED7A-1733-44CC-9089-D196602C463A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2445-88DC-4C88-A8A5-CCBAFB1BB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782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ED7A-1733-44CC-9089-D196602C463A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2445-88DC-4C88-A8A5-CCBAFB1BB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872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ED7A-1733-44CC-9089-D196602C463A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2445-88DC-4C88-A8A5-CCBAFB1BB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587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5ED7A-1733-44CC-9089-D196602C463A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92445-88DC-4C88-A8A5-CCBAFB1BB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060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l.cooltext.com/d.php?renderid=550507601&amp;extension=pn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8640" y="179512"/>
            <a:ext cx="64087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Name 				Date</a:t>
            </a:r>
            <a:endParaRPr lang="en-GB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268760" y="17951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Nutrition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88640" y="755576"/>
            <a:ext cx="64087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Information </a:t>
            </a:r>
            <a:r>
              <a:rPr lang="en-GB" sz="1400" b="1" dirty="0" smtClean="0"/>
              <a:t>1</a:t>
            </a:r>
            <a:endParaRPr lang="en-GB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88640" y="1187624"/>
            <a:ext cx="6264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1.  What are the two main types of carbohydrates?</a:t>
            </a:r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88640" y="2031975"/>
            <a:ext cx="64087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2.  On the ‘Eat well plate’ where would we find mostly starchy foods?</a:t>
            </a:r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88640" y="2987824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3.  Why do we need carbohydrate food in our diet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88640" y="4336812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4.  What is the main difference between complex carbohydrates and simple carbohydrates when it comes to releasing energy in the body?</a:t>
            </a:r>
            <a:endParaRPr lang="en-GB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64303" y="5795321"/>
            <a:ext cx="5472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5.  What types of foods provide starchy carbohydrates?</a:t>
            </a:r>
            <a:endParaRPr lang="en-GB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364303" y="6876256"/>
            <a:ext cx="4464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6.  Why do we need fibre in our diet</a:t>
            </a:r>
            <a:r>
              <a:rPr lang="en-GB" sz="1200" dirty="0" smtClean="0"/>
              <a:t>?</a:t>
            </a:r>
            <a:endParaRPr lang="en-GB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32656" y="7789845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7.  What are the problems of eating too many simple carbohydrates?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771143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4864"/>
            <a:ext cx="4293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Information </a:t>
            </a:r>
            <a:r>
              <a:rPr lang="en-GB" sz="1400" dirty="0" smtClean="0"/>
              <a:t>2</a:t>
            </a:r>
            <a:endParaRPr lang="en-GB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188640" y="611560"/>
            <a:ext cx="64087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1.  Why do we need protein in out diet?</a:t>
            </a:r>
            <a:endParaRPr lang="en-GB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210657" y="1555946"/>
            <a:ext cx="4752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2.  What is haemoglobin?</a:t>
            </a:r>
            <a:endParaRPr lang="en-GB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210657" y="2699791"/>
            <a:ext cx="55946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3.  What are amino acids?</a:t>
            </a: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10657" y="3829333"/>
            <a:ext cx="55946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4.  Why do we need amino acids?</a:t>
            </a:r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210657" y="4788024"/>
            <a:ext cx="58106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5.  How many amino acids are there?  </a:t>
            </a:r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210657" y="5724128"/>
            <a:ext cx="4082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6.  How many amino acids can your body make?</a:t>
            </a:r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34129" y="6588224"/>
            <a:ext cx="3960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7.  How do vegetarians get their protein?</a:t>
            </a:r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32656" y="7524328"/>
            <a:ext cx="5472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8.  Which part of the ‘eat well </a:t>
            </a:r>
            <a:r>
              <a:rPr lang="en-GB" sz="1400" dirty="0" smtClean="0"/>
              <a:t>plate</a:t>
            </a:r>
            <a:r>
              <a:rPr lang="en-GB" sz="1400" dirty="0" smtClean="0"/>
              <a:t>’ gives you protein?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296123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648" y="179512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Information </a:t>
            </a:r>
            <a:r>
              <a:rPr lang="en-GB" sz="1400" dirty="0" smtClean="0"/>
              <a:t>3</a:t>
            </a:r>
            <a:endParaRPr lang="en-GB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260648" y="827584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1.  Why is some fat important in our diet</a:t>
            </a:r>
            <a:r>
              <a:rPr lang="en-GB" sz="1200" dirty="0" smtClean="0"/>
              <a:t>?</a:t>
            </a:r>
            <a:endParaRPr lang="en-GB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260648" y="1907704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2.  Name two types of fat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60648" y="2987824"/>
            <a:ext cx="5976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3.  What are unsaturated fats and which foods contain these?</a:t>
            </a: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60648" y="4211960"/>
            <a:ext cx="5976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4.  What are saturated fats and which foods contain these?</a:t>
            </a:r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260648" y="5642247"/>
            <a:ext cx="5760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5.  What are the health problems associated with saturated fats?</a:t>
            </a:r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04664" y="6804248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6.  Where on the ‘eat well plate’ would you find most fatty foods?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281235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648" y="251520"/>
            <a:ext cx="4608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Information </a:t>
            </a:r>
            <a:r>
              <a:rPr lang="en-GB" sz="1400" dirty="0"/>
              <a:t>4</a:t>
            </a:r>
            <a:endParaRPr lang="en-GB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476672" y="899592"/>
            <a:ext cx="5832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1.  What are the fat soluble vitamins and what does this mean?</a:t>
            </a:r>
            <a:endParaRPr lang="en-GB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76672" y="1913717"/>
            <a:ext cx="5832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2. What is meant by ‘water soluble vitamins’?</a:t>
            </a:r>
            <a:endParaRPr lang="en-GB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76672" y="3059832"/>
            <a:ext cx="561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3.  Where would you find vitamin D and why do you need it?</a:t>
            </a: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76672" y="4211960"/>
            <a:ext cx="4824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4.  Where would we find vitamin B, and why do we need it?</a:t>
            </a:r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96420" y="5514320"/>
            <a:ext cx="5256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5.  Where would we find vitamin C and why do we need it?</a:t>
            </a:r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28970" y="6731997"/>
            <a:ext cx="4608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6.  Why do we need vitamin A?</a:t>
            </a:r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76672" y="8028384"/>
            <a:ext cx="5976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7.  Where on the ‘eat well plate’ would we find mostly foods high in vitamins?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91690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640" y="323528"/>
            <a:ext cx="4608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Information </a:t>
            </a:r>
            <a:r>
              <a:rPr lang="en-GB" sz="1400" dirty="0"/>
              <a:t>5</a:t>
            </a:r>
            <a:endParaRPr lang="en-GB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332656" y="899592"/>
            <a:ext cx="5832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1.  Why do we need minerals?</a:t>
            </a:r>
            <a:endParaRPr lang="en-GB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332656" y="2267744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2.  What's the function of iron in the body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32656" y="3851920"/>
            <a:ext cx="5832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3.  Where can we get Iron from in our diet?</a:t>
            </a: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332656" y="5004048"/>
            <a:ext cx="3816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4.  Why do we need Calcium?</a:t>
            </a:r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332656" y="6588224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5.  What types of foods provide us with Calcium?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096507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15503" y="77920"/>
            <a:ext cx="6426994" cy="7086368"/>
          </a:xfrm>
          <a:prstGeom prst="rect">
            <a:avLst/>
          </a:prstGeom>
          <a:solidFill>
            <a:schemeClr val="bg1"/>
          </a:solidFill>
          <a:ln w="444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350" dirty="0"/>
          </a:p>
        </p:txBody>
      </p:sp>
      <p:pic>
        <p:nvPicPr>
          <p:cNvPr id="12291" name="Picture 3" descr="healthyeat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221" y="539552"/>
            <a:ext cx="1188244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3" name="Picture 5" descr="cooltext55050760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120" y="4061223"/>
            <a:ext cx="2114550" cy="642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32184" y="3573959"/>
            <a:ext cx="2753916" cy="1243013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1050" u="sng" dirty="0">
                <a:latin typeface="Comic Sans MS" panose="030F0702030302020204" pitchFamily="66" charset="0"/>
              </a:rPr>
              <a:t>The 5 Main Nutrients </a:t>
            </a:r>
          </a:p>
          <a:p>
            <a:pPr>
              <a:lnSpc>
                <a:spcPct val="80000"/>
              </a:lnSpc>
            </a:pPr>
            <a:endParaRPr lang="en-GB" altLang="en-US" sz="1050" u="sng" dirty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en-GB" altLang="en-US" sz="1050" dirty="0">
                <a:latin typeface="Comic Sans MS" panose="030F0702030302020204" pitchFamily="66" charset="0"/>
              </a:rPr>
              <a:t>Vitamins</a:t>
            </a:r>
          </a:p>
          <a:p>
            <a:pPr>
              <a:lnSpc>
                <a:spcPct val="80000"/>
              </a:lnSpc>
            </a:pPr>
            <a:r>
              <a:rPr lang="en-GB" altLang="en-US" sz="1050" dirty="0">
                <a:latin typeface="Comic Sans MS" panose="030F0702030302020204" pitchFamily="66" charset="0"/>
              </a:rPr>
              <a:t>Minerals</a:t>
            </a:r>
          </a:p>
          <a:p>
            <a:pPr>
              <a:lnSpc>
                <a:spcPct val="80000"/>
              </a:lnSpc>
            </a:pPr>
            <a:r>
              <a:rPr lang="en-GB" altLang="en-US" sz="1050" dirty="0">
                <a:latin typeface="Comic Sans MS" panose="030F0702030302020204" pitchFamily="66" charset="0"/>
              </a:rPr>
              <a:t>Protein</a:t>
            </a:r>
          </a:p>
          <a:p>
            <a:pPr>
              <a:lnSpc>
                <a:spcPct val="80000"/>
              </a:lnSpc>
            </a:pPr>
            <a:r>
              <a:rPr lang="en-GB" altLang="en-US" sz="1050" dirty="0">
                <a:latin typeface="Comic Sans MS" panose="030F0702030302020204" pitchFamily="66" charset="0"/>
              </a:rPr>
              <a:t>Fat</a:t>
            </a:r>
          </a:p>
          <a:p>
            <a:pPr>
              <a:lnSpc>
                <a:spcPct val="80000"/>
              </a:lnSpc>
            </a:pPr>
            <a:r>
              <a:rPr lang="en-GB" altLang="en-US" sz="1050" dirty="0">
                <a:latin typeface="Comic Sans MS" panose="030F0702030302020204" pitchFamily="66" charset="0"/>
              </a:rPr>
              <a:t>Carbohydrates</a:t>
            </a:r>
          </a:p>
        </p:txBody>
      </p:sp>
      <p:sp>
        <p:nvSpPr>
          <p:cNvPr id="12295" name="AutoShape 7" descr="9k="/>
          <p:cNvSpPr>
            <a:spLocks noChangeAspect="1" noChangeArrowheads="1"/>
          </p:cNvSpPr>
          <p:nvPr/>
        </p:nvSpPr>
        <p:spPr bwMode="auto">
          <a:xfrm>
            <a:off x="3086100" y="4061223"/>
            <a:ext cx="685800" cy="1021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pic>
        <p:nvPicPr>
          <p:cNvPr id="12298" name="Picture 10" descr="ANd9GcR9tWp9kK6MKgO1ZjvReJpEz7PmF_JF_VPyiVXp6oQO3cQs7fahxHAjxyz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049" y="779197"/>
            <a:ext cx="3170634" cy="3349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2184" y="5077646"/>
            <a:ext cx="5891998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Which 3 are </a:t>
            </a:r>
            <a:r>
              <a:rPr lang="en-GB" b="1" u="sng" dirty="0" smtClean="0"/>
              <a:t>macro</a:t>
            </a:r>
            <a:r>
              <a:rPr lang="en-GB" dirty="0" smtClean="0"/>
              <a:t>nutrients? Clue – we need large amounts of these.</a:t>
            </a:r>
          </a:p>
          <a:p>
            <a:endParaRPr lang="en-GB" dirty="0"/>
          </a:p>
          <a:p>
            <a:r>
              <a:rPr lang="en-GB" dirty="0" smtClean="0"/>
              <a:t>Which 2 are</a:t>
            </a:r>
            <a:r>
              <a:rPr lang="en-GB" b="1" u="sng" dirty="0" smtClean="0"/>
              <a:t> micro</a:t>
            </a:r>
            <a:r>
              <a:rPr lang="en-GB" dirty="0" smtClean="0"/>
              <a:t>nutrients? Clue these are essential but only needed in tiny amounts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284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445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Maryhill High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setup</dc:creator>
  <cp:lastModifiedBy>Liane Thomas</cp:lastModifiedBy>
  <cp:revision>9</cp:revision>
  <dcterms:created xsi:type="dcterms:W3CDTF">2013-11-10T07:44:29Z</dcterms:created>
  <dcterms:modified xsi:type="dcterms:W3CDTF">2020-06-23T13:30:36Z</dcterms:modified>
</cp:coreProperties>
</file>