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49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52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39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4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1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61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8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78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87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8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5ED7A-1733-44CC-9089-D196602C463A}" type="datetimeFigureOut">
              <a:rPr lang="en-GB" smtClean="0"/>
              <a:t>23/06/2020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92445-88DC-4C88-A8A5-CCBAFB1BB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06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l.cooltext.com/d.php?renderid=550507601&amp;extension=p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640" y="179512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Name 				Date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268760" y="17951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Nutrition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88640" y="75557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Information </a:t>
            </a:r>
            <a:r>
              <a:rPr lang="en-GB" sz="1400" b="1" dirty="0" smtClean="0"/>
              <a:t>1</a:t>
            </a:r>
            <a:endParaRPr lang="en-GB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8640" y="1187624"/>
            <a:ext cx="6264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1.  What are the two main types of carbohydrates?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88640" y="2031975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2.  On the ‘Eat well plate’ where would we find mostly starchy foods?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88640" y="298782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3.  Why do we need carbohydrate food in our diet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88640" y="433681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4.  What is the main difference between complex carbohydrates and simple carbohydrates when it comes to releasing energy in the body?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4303" y="5795321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5.  What types of foods provide starchy carbohydrates?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64303" y="6876256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6.  Why do we need fibre in our diet</a:t>
            </a:r>
            <a:r>
              <a:rPr lang="en-GB" sz="1200" dirty="0" smtClean="0"/>
              <a:t>?</a:t>
            </a:r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32656" y="7789845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7.  What are the problems of eating too many simple carbohydrates?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7114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4864"/>
            <a:ext cx="4293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Information </a:t>
            </a:r>
            <a:r>
              <a:rPr lang="en-GB" sz="1400" dirty="0" smtClean="0"/>
              <a:t>2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88640" y="611560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1.  Why do we need protein in out diet?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10657" y="1555946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2.  What is haemoglobin?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210657" y="2699791"/>
            <a:ext cx="5594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3.  What are amino acids?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10657" y="3829333"/>
            <a:ext cx="5594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4.  Why do we need amino acids?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10657" y="4788024"/>
            <a:ext cx="5810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5.  How many amino acids are there?  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10657" y="5724128"/>
            <a:ext cx="4082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6.  How many amino acids can your body make?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34129" y="6588224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7.  How do vegetarians get their protein?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32656" y="7524328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8.  Which part of the ‘eat well </a:t>
            </a:r>
            <a:r>
              <a:rPr lang="en-GB" sz="1400" dirty="0" smtClean="0"/>
              <a:t>plate</a:t>
            </a:r>
            <a:r>
              <a:rPr lang="en-GB" sz="1400" dirty="0" smtClean="0"/>
              <a:t>’ gives you protein?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96123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648" y="179512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Information </a:t>
            </a:r>
            <a:r>
              <a:rPr lang="en-GB" sz="1400" dirty="0" smtClean="0"/>
              <a:t>3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60648" y="82758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1.  Why is some fat important in our diet</a:t>
            </a:r>
            <a:r>
              <a:rPr lang="en-GB" sz="1200" dirty="0" smtClean="0"/>
              <a:t>?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60648" y="190770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2.  Name two types of fat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60648" y="2987824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3.  What are unsaturated fats and which foods contain these?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60648" y="4211960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4.  What are saturated fats and which foods contain these?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60648" y="5642247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5.  What are the health problems associated with saturated fats?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4664" y="680424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6.  Where on the ‘eat well plate’ would you find most fatty foods?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8123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648" y="251520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Information </a:t>
            </a:r>
            <a:r>
              <a:rPr lang="en-GB" sz="1400" dirty="0"/>
              <a:t>4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76672" y="899592"/>
            <a:ext cx="5832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1.  What are the fat soluble vitamins and what does this mean?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76672" y="1913717"/>
            <a:ext cx="5832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2. What is meant by ‘water soluble vitamins’?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76672" y="3059832"/>
            <a:ext cx="5616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3.  Where would you find vitamin D and why do you need it?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76672" y="4211960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4.  Where would we find vitamin B, and why do we need it?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96420" y="5514320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5.  Where would we find vitamin C and why do we need it?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28970" y="6731997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6.  Why do we need vitamin A?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76672" y="8028384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7.  Where on the ‘eat well plate’ would we find mostly foods high in vitamins?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9169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640" y="323528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Information </a:t>
            </a:r>
            <a:r>
              <a:rPr lang="en-GB" sz="1400" dirty="0"/>
              <a:t>5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32656" y="899592"/>
            <a:ext cx="5832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1.  Why do we need minerals?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32656" y="226774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2.  What's the function of iron in the body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2656" y="3851920"/>
            <a:ext cx="5832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3.  Where can we get Iron from in our diet?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32656" y="5004048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4.  Why do we need Calcium?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32656" y="6588224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5.  What types of foods provide us with Calcium?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09650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15503" y="77920"/>
            <a:ext cx="6426994" cy="7086368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350" dirty="0"/>
          </a:p>
        </p:txBody>
      </p:sp>
      <p:pic>
        <p:nvPicPr>
          <p:cNvPr id="12291" name="Picture 3" descr="healthyeat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21" y="539552"/>
            <a:ext cx="1188244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cooltext55050760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120" y="4061223"/>
            <a:ext cx="2114550" cy="64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32184" y="3573959"/>
            <a:ext cx="2753916" cy="124301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1050" u="sng" dirty="0">
                <a:latin typeface="Comic Sans MS" panose="030F0702030302020204" pitchFamily="66" charset="0"/>
              </a:rPr>
              <a:t>The 5 Main Nutrients </a:t>
            </a:r>
          </a:p>
          <a:p>
            <a:pPr>
              <a:lnSpc>
                <a:spcPct val="80000"/>
              </a:lnSpc>
            </a:pPr>
            <a:endParaRPr lang="en-GB" altLang="en-US" sz="1050" u="sng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1050" dirty="0">
                <a:latin typeface="Comic Sans MS" panose="030F0702030302020204" pitchFamily="66" charset="0"/>
              </a:rPr>
              <a:t>Vitamins</a:t>
            </a:r>
          </a:p>
          <a:p>
            <a:pPr>
              <a:lnSpc>
                <a:spcPct val="80000"/>
              </a:lnSpc>
            </a:pPr>
            <a:r>
              <a:rPr lang="en-GB" altLang="en-US" sz="1050" dirty="0">
                <a:latin typeface="Comic Sans MS" panose="030F0702030302020204" pitchFamily="66" charset="0"/>
              </a:rPr>
              <a:t>Minerals</a:t>
            </a:r>
          </a:p>
          <a:p>
            <a:pPr>
              <a:lnSpc>
                <a:spcPct val="80000"/>
              </a:lnSpc>
            </a:pPr>
            <a:r>
              <a:rPr lang="en-GB" altLang="en-US" sz="1050" dirty="0">
                <a:latin typeface="Comic Sans MS" panose="030F0702030302020204" pitchFamily="66" charset="0"/>
              </a:rPr>
              <a:t>Protein</a:t>
            </a:r>
          </a:p>
          <a:p>
            <a:pPr>
              <a:lnSpc>
                <a:spcPct val="80000"/>
              </a:lnSpc>
            </a:pPr>
            <a:r>
              <a:rPr lang="en-GB" altLang="en-US" sz="1050" dirty="0">
                <a:latin typeface="Comic Sans MS" panose="030F0702030302020204" pitchFamily="66" charset="0"/>
              </a:rPr>
              <a:t>Fat</a:t>
            </a:r>
          </a:p>
          <a:p>
            <a:pPr>
              <a:lnSpc>
                <a:spcPct val="80000"/>
              </a:lnSpc>
            </a:pPr>
            <a:r>
              <a:rPr lang="en-GB" altLang="en-US" sz="1050" dirty="0">
                <a:latin typeface="Comic Sans MS" panose="030F0702030302020204" pitchFamily="66" charset="0"/>
              </a:rPr>
              <a:t>Carbohydrates</a:t>
            </a:r>
          </a:p>
        </p:txBody>
      </p:sp>
      <p:sp>
        <p:nvSpPr>
          <p:cNvPr id="12295" name="AutoShape 7" descr="9k="/>
          <p:cNvSpPr>
            <a:spLocks noChangeAspect="1" noChangeArrowheads="1"/>
          </p:cNvSpPr>
          <p:nvPr/>
        </p:nvSpPr>
        <p:spPr bwMode="auto">
          <a:xfrm>
            <a:off x="3086100" y="4061223"/>
            <a:ext cx="685800" cy="102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pic>
        <p:nvPicPr>
          <p:cNvPr id="12298" name="Picture 10" descr="ANd9GcR9tWp9kK6MKgO1ZjvReJpEz7PmF_JF_VPyiVXp6oQO3cQs7fahxHAjxyz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049" y="779197"/>
            <a:ext cx="3170634" cy="334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2184" y="5077646"/>
            <a:ext cx="589199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Which 3 are </a:t>
            </a:r>
            <a:r>
              <a:rPr lang="en-GB" b="1" u="sng" dirty="0" smtClean="0"/>
              <a:t>macro</a:t>
            </a:r>
            <a:r>
              <a:rPr lang="en-GB" dirty="0" smtClean="0"/>
              <a:t>nutrients? Clue – we need large amounts of these.</a:t>
            </a:r>
          </a:p>
          <a:p>
            <a:endParaRPr lang="en-GB" dirty="0"/>
          </a:p>
          <a:p>
            <a:r>
              <a:rPr lang="en-GB" dirty="0" smtClean="0"/>
              <a:t>Which 2 are</a:t>
            </a:r>
            <a:r>
              <a:rPr lang="en-GB" b="1" u="sng" dirty="0" smtClean="0"/>
              <a:t> micro</a:t>
            </a:r>
            <a:r>
              <a:rPr lang="en-GB" dirty="0" smtClean="0"/>
              <a:t>nutrients? Clue these are essential but only needed in tiny amounts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84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445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Maryhill High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Liane Thomas</cp:lastModifiedBy>
  <cp:revision>9</cp:revision>
  <dcterms:created xsi:type="dcterms:W3CDTF">2013-11-10T07:44:29Z</dcterms:created>
  <dcterms:modified xsi:type="dcterms:W3CDTF">2020-06-23T13:30:36Z</dcterms:modified>
</cp:coreProperties>
</file>