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88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5760" userDrawn="1">
          <p15:clr>
            <a:srgbClr val="A4A3A4"/>
          </p15:clr>
        </p15:guide>
        <p15:guide id="9" orient="horz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2" orient="horz" pos="686" userDrawn="1">
          <p15:clr>
            <a:srgbClr val="A4A3A4"/>
          </p15:clr>
        </p15:guide>
        <p15:guide id="13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2D33"/>
    <a:srgbClr val="F2EEEB"/>
    <a:srgbClr val="552627"/>
    <a:srgbClr val="357F71"/>
    <a:srgbClr val="456F67"/>
    <a:srgbClr val="DC9328"/>
    <a:srgbClr val="E7A23D"/>
    <a:srgbClr val="EDBA6C"/>
    <a:srgbClr val="809141"/>
    <a:srgbClr val="2C7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0" y="990"/>
      </p:cViewPr>
      <p:guideLst>
        <p:guide orient="horz" pos="459"/>
        <p:guide pos="2880"/>
        <p:guide pos="5488"/>
        <p:guide pos="272"/>
        <p:guide orient="horz" pos="2160"/>
        <p:guide orient="horz" pos="4042"/>
        <p:guide/>
        <p:guide pos="5760"/>
        <p:guide orient="horz"/>
        <p:guide orient="horz" pos="4320"/>
        <p:guide orient="horz" pos="686"/>
        <p:guide orient="horz" pos="86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23B0-7AFB-419F-88ED-9863E094EC0D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5618-F096-47F9-A2E0-5659E596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24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9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5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9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3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6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06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C5A4305-8538-4AC5-A69B-BA0518FA21B2}" type="datetimeFigureOut">
              <a:rPr lang="en-GB"/>
              <a:pPr>
                <a:defRPr/>
              </a:pPr>
              <a:t>26/08/2019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7" r:id="rId2"/>
    <p:sldLayoutId id="2147483712" r:id="rId3"/>
    <p:sldLayoutId id="2147483713" r:id="rId4"/>
    <p:sldLayoutId id="2147483716" r:id="rId5"/>
    <p:sldLayoutId id="2147483714" r:id="rId6"/>
    <p:sldLayoutId id="2147483715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928485" y="2287636"/>
            <a:ext cx="5295656" cy="1669991"/>
          </a:xfrm>
          <a:prstGeom prst="rect">
            <a:avLst/>
          </a:prstGeom>
          <a:solidFill>
            <a:srgbClr val="552627">
              <a:alpha val="60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540000" tIns="360000" rIns="540000" bIns="28800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GB" altLang="en-US" sz="2800" dirty="0" err="1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SPaG</a:t>
            </a:r>
            <a:r>
              <a:rPr lang="en-GB" altLang="en-US" sz="28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Samurai Training</a:t>
            </a:r>
          </a:p>
          <a:p>
            <a:pPr eaLnBrk="1" hangingPunct="1">
              <a:spcAft>
                <a:spcPts val="1200"/>
              </a:spcAft>
            </a:pPr>
            <a:r>
              <a:rPr lang="en-GB" altLang="en-US" sz="2800" b="1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Punctuation - Hyphens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561968" y="3136355"/>
            <a:ext cx="40118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966508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b="1" dirty="0">
                <a:solidFill>
                  <a:srgbClr val="7F2D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the Ways of the Samurai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4927" y="1718751"/>
            <a:ext cx="7394146" cy="4247317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975" indent="-180975" algn="l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hyphen’s 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graphological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similarity to the dash causes some confusion. Think of them as a smaller version, linking words or parts of words rather than sentence clauses. Another difference is that you do not leave a space either side of a hyphen.</a:t>
            </a:r>
          </a:p>
          <a:p>
            <a:pPr marL="180975" indent="-180975" algn="l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As with all forms of punctuation, hyphens help to make meaning clear.</a:t>
            </a:r>
          </a:p>
          <a:p>
            <a:pPr algn="l" fontAlgn="auto">
              <a:spcAft>
                <a:spcPts val="600"/>
              </a:spcAft>
              <a:defRPr/>
            </a:pP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Uses: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Adding prefixes, e.g. re-enter, semi-retired, co-operate, pro-Europe. There are exceptions to this, e.g. antimatter, replay.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Creating compound nouns and adjectives, e.g. ninety-nine, wishy-washy, second-hand, short-sleeved.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To avoid ambiguity, e.g. ‘I re-covered my book’ means to put a new cover on; ‘I recovered my book’ means to get it back.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To make the meaning of a phrase clear, e.g. ‘a long-running race’ means a race that has consistently taken place over a long period of time; ‘a long running-race’ means a race that is long in distance.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370540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b="1" dirty="0">
                <a:solidFill>
                  <a:srgbClr val="7F2D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Practise the Ways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8668" y="1113382"/>
            <a:ext cx="8706663" cy="5289016"/>
            <a:chOff x="534906" y="1047478"/>
            <a:chExt cx="8706663" cy="5289016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534906" y="1047478"/>
              <a:ext cx="5470477" cy="2133231"/>
            </a:xfrm>
            <a:prstGeom prst="rect">
              <a:avLst/>
            </a:prstGeom>
            <a:ln w="12700">
              <a:solidFill>
                <a:srgbClr val="7F2D33"/>
              </a:solidFill>
            </a:ln>
          </p:spPr>
          <p:txBody>
            <a:bodyPr wrap="square" lIns="180000" tIns="180000" rIns="180000" bIns="180000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600"/>
                </a:spcAft>
                <a:defRPr/>
              </a:pPr>
              <a:r>
                <a:rPr lang="en-GB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1. Correct or incorrect...?</a:t>
              </a:r>
            </a:p>
            <a:p>
              <a:pPr marL="271463" indent="-271463" algn="l" fontAlgn="auto">
                <a:spcAft>
                  <a:spcPts val="600"/>
                </a:spcAft>
                <a:buFont typeface="+mj-lt"/>
                <a:buAutoNum type="alphaLcParenR"/>
                <a:defRPr/>
              </a:pPr>
              <a:r>
                <a:rPr lang="en-GB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The soldiers were forced to re-treat.</a:t>
              </a:r>
            </a:p>
            <a:p>
              <a:pPr marL="271463" indent="-271463" algn="l" fontAlgn="auto">
                <a:spcAft>
                  <a:spcPts val="600"/>
                </a:spcAft>
                <a:buFont typeface="+mj-lt"/>
                <a:buAutoNum type="alphaLcParenR"/>
                <a:defRPr/>
              </a:pPr>
              <a:r>
                <a:rPr lang="en-GB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Amin had to re-treat his dog for fleas.</a:t>
              </a:r>
            </a:p>
            <a:p>
              <a:pPr marL="271463" indent="-271463" algn="l" fontAlgn="auto">
                <a:spcAft>
                  <a:spcPts val="600"/>
                </a:spcAft>
                <a:buFont typeface="+mj-lt"/>
                <a:buAutoNum type="alphaLcParenR"/>
                <a:defRPr/>
              </a:pPr>
              <a:r>
                <a:rPr lang="en-GB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The football match had to be re-played.</a:t>
              </a:r>
            </a:p>
            <a:p>
              <a:pPr marL="271463" indent="-271463" algn="l" fontAlgn="auto">
                <a:spcAft>
                  <a:spcPts val="600"/>
                </a:spcAft>
                <a:buFont typeface="+mj-lt"/>
                <a:buAutoNum type="alphaLcParenR"/>
                <a:defRPr/>
              </a:pPr>
              <a:r>
                <a:rPr lang="en-GB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The bad-tempered cat scratched me.</a:t>
              </a:r>
            </a:p>
            <a:p>
              <a:pPr marL="271463" indent="-271463" algn="l" fontAlgn="auto">
                <a:spcAft>
                  <a:spcPts val="600"/>
                </a:spcAft>
                <a:buFont typeface="+mj-lt"/>
                <a:buAutoNum type="alphaLcParenR"/>
                <a:defRPr/>
              </a:pPr>
              <a:r>
                <a:rPr lang="en-GB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Now that’s what I call five-star service.</a:t>
              </a:r>
            </a:p>
          </p:txBody>
        </p:sp>
        <p:sp>
          <p:nvSpPr>
            <p:cNvPr id="4" name="Title 1"/>
            <p:cNvSpPr txBox="1">
              <a:spLocks/>
            </p:cNvSpPr>
            <p:nvPr/>
          </p:nvSpPr>
          <p:spPr>
            <a:xfrm>
              <a:off x="534907" y="3279933"/>
              <a:ext cx="5470477" cy="3056561"/>
            </a:xfrm>
            <a:prstGeom prst="rect">
              <a:avLst/>
            </a:prstGeom>
            <a:solidFill>
              <a:srgbClr val="7F2D33"/>
            </a:solidFill>
            <a:ln w="12700">
              <a:solidFill>
                <a:srgbClr val="7F2D33"/>
              </a:solidFill>
            </a:ln>
          </p:spPr>
          <p:txBody>
            <a:bodyPr wrap="square" lIns="180000" tIns="180000" rIns="180000" bIns="180000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600"/>
                </a:spcAft>
                <a:defRPr/>
              </a:pPr>
              <a:r>
                <a:rPr lang="en-GB" sz="1500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2. Insert hyphens where required.</a:t>
              </a:r>
            </a:p>
            <a:p>
              <a:pPr marL="271463" indent="-271463" algn="l" fontAlgn="auto">
                <a:spcAft>
                  <a:spcPts val="600"/>
                </a:spcAft>
                <a:buFont typeface="+mj-lt"/>
                <a:buAutoNum type="alphaLcParenR"/>
                <a:defRPr/>
              </a:pPr>
              <a:r>
                <a:rPr lang="en-GB" sz="15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The spaceship is about to re enter Earth’s atmosphere. </a:t>
              </a:r>
            </a:p>
            <a:p>
              <a:pPr marL="271463" indent="-271463" algn="l" fontAlgn="auto">
                <a:spcAft>
                  <a:spcPts val="600"/>
                </a:spcAft>
                <a:buFont typeface="+mj-lt"/>
                <a:buAutoNum type="alphaLcParenR"/>
                <a:defRPr/>
              </a:pPr>
              <a:r>
                <a:rPr lang="en-GB" sz="15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Having found my re search, I promptly lost it again and had to re-search my bedroom.</a:t>
              </a:r>
            </a:p>
            <a:p>
              <a:pPr marL="271463" indent="-271463" algn="l" fontAlgn="auto">
                <a:spcAft>
                  <a:spcPts val="600"/>
                </a:spcAft>
                <a:buFont typeface="+mj-lt"/>
                <a:buAutoNum type="alphaLcParenR"/>
                <a:defRPr/>
              </a:pPr>
              <a:r>
                <a:rPr lang="en-GB" sz="15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Ludek</a:t>
              </a:r>
              <a:r>
                <a:rPr lang="en-GB" sz="15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is an excellent goalkeeper because he has lightning quick reflexes. </a:t>
              </a:r>
            </a:p>
            <a:p>
              <a:pPr marL="271463" indent="-271463" algn="l" fontAlgn="auto">
                <a:spcAft>
                  <a:spcPts val="600"/>
                </a:spcAft>
                <a:buFont typeface="+mj-lt"/>
                <a:buAutoNum type="alphaLcParenR"/>
                <a:defRPr/>
              </a:pPr>
              <a:r>
                <a:rPr lang="en-GB" sz="15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My mother in law is a treat to be around; she has recently turned sixty five.  </a:t>
              </a:r>
            </a:p>
            <a:p>
              <a:pPr marL="271463" indent="-271463" algn="l" fontAlgn="auto">
                <a:spcAft>
                  <a:spcPts val="600"/>
                </a:spcAft>
                <a:buFont typeface="+mj-lt"/>
                <a:buAutoNum type="alphaLcParenR"/>
                <a:defRPr/>
              </a:pPr>
              <a:r>
                <a:rPr lang="en-GB" sz="15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Hobbs and Wilson are </a:t>
              </a:r>
              <a:r>
                <a:rPr lang="en-GB" sz="15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coowners</a:t>
              </a:r>
              <a:r>
                <a:rPr lang="en-GB" sz="15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of a dry cleaning business. </a:t>
              </a:r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6095448" y="1047478"/>
              <a:ext cx="3146121" cy="5289016"/>
            </a:xfrm>
            <a:prstGeom prst="rect">
              <a:avLst/>
            </a:prstGeom>
            <a:ln w="12700">
              <a:solidFill>
                <a:srgbClr val="7F2D33"/>
              </a:solidFill>
            </a:ln>
          </p:spPr>
          <p:txBody>
            <a:bodyPr wrap="square" lIns="180000" tIns="180000" rIns="180000" bIns="180000" anchor="ctr" anchorCtr="0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600"/>
                </a:spcAft>
                <a:defRPr/>
              </a:pPr>
              <a:r>
                <a:rPr lang="en-GB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3. Mix: Punctuate the following paragraph. There are ten pieces of punctuation required in total. Use what’s already there to help you. </a:t>
              </a:r>
            </a:p>
            <a:p>
              <a:pPr algn="l" fontAlgn="auto">
                <a:spcAft>
                  <a:spcPts val="600"/>
                </a:spcAft>
                <a:defRPr/>
              </a:pPr>
              <a:r>
                <a:rPr lang="en-GB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The passer by stopped What had caught their attention Then without looking they crossed the road They were headed straight for a young man tall and handsome approximately twenty five years of age) who was totally unaware of their presence</a:t>
              </a:r>
              <a:endParaRPr lang="en-GB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145427" y="5215364"/>
            <a:ext cx="1579812" cy="825180"/>
          </a:xfrm>
          <a:prstGeom prst="rect">
            <a:avLst/>
          </a:prstGeom>
          <a:noFill/>
          <a:ln w="12700">
            <a:solidFill>
              <a:srgbClr val="7F2D33"/>
            </a:solidFill>
          </a:ln>
        </p:spPr>
        <p:txBody>
          <a:bodyPr wrap="square" lIns="180000" tIns="180000" rIns="180000" bIns="18000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500" b="1" dirty="0">
                <a:solidFill>
                  <a:srgbClr val="7F2D33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Full marks to secure</a:t>
            </a:r>
          </a:p>
        </p:txBody>
      </p:sp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433868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b="1" dirty="0">
                <a:solidFill>
                  <a:srgbClr val="7F2D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You Mastered It?</a:t>
            </a:r>
          </a:p>
        </p:txBody>
      </p:sp>
      <p:sp>
        <p:nvSpPr>
          <p:cNvPr id="6" name="Rectangle 5"/>
          <p:cNvSpPr/>
          <p:nvPr/>
        </p:nvSpPr>
        <p:spPr>
          <a:xfrm>
            <a:off x="7471373" y="4950940"/>
            <a:ext cx="1349986" cy="1349986"/>
          </a:xfrm>
          <a:prstGeom prst="rect">
            <a:avLst/>
          </a:prstGeom>
          <a:solidFill>
            <a:srgbClr val="F2EEEB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8668" y="1113382"/>
            <a:ext cx="5470477" cy="2133231"/>
          </a:xfrm>
          <a:prstGeom prst="rect">
            <a:avLst/>
          </a:prstGeom>
          <a:ln w="12700">
            <a:solidFill>
              <a:srgbClr val="7F2D33"/>
            </a:solidFill>
          </a:ln>
        </p:spPr>
        <p:txBody>
          <a:bodyPr wrap="square" lIns="180000" tIns="180000" rIns="180000" bIns="18000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1. Correct or incorrect...?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soldiers were forced to re-treat.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Amin had to re-treat his dog for fleas.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football match had to be re-played.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bad-tempered cat scratched me.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Now that’s what I call five-star service.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8669" y="3345837"/>
            <a:ext cx="5470477" cy="3056561"/>
          </a:xfrm>
          <a:prstGeom prst="rect">
            <a:avLst/>
          </a:prstGeom>
          <a:solidFill>
            <a:srgbClr val="7F2D33"/>
          </a:solidFill>
          <a:ln w="12700">
            <a:solidFill>
              <a:srgbClr val="7F2D33"/>
            </a:solidFill>
          </a:ln>
        </p:spPr>
        <p:txBody>
          <a:bodyPr wrap="square" lIns="180000" tIns="180000" rIns="180000" bIns="18000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5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2. Insert hyphens where required.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spaceship is about to re</a:t>
            </a:r>
            <a:r>
              <a:rPr lang="en-GB" sz="1500" b="1" dirty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</a:t>
            </a:r>
            <a:r>
              <a:rPr lang="en-GB" sz="1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enter Earth’s atmosphere. 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Having found my re</a:t>
            </a:r>
            <a:r>
              <a:rPr lang="en-GB" sz="1500" b="1" dirty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</a:t>
            </a:r>
            <a:r>
              <a:rPr lang="en-GB" sz="1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search, I promptly lost it again and had to re-search my bedroom.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5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Ludek</a:t>
            </a:r>
            <a:r>
              <a:rPr lang="en-GB" sz="1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is an excellent goalkeeper because he has lightning</a:t>
            </a:r>
            <a:r>
              <a:rPr lang="en-GB" sz="1500" b="1" dirty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</a:t>
            </a:r>
            <a:r>
              <a:rPr lang="en-GB" sz="1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quick reflexes. 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My mother</a:t>
            </a:r>
            <a:r>
              <a:rPr lang="en-GB" sz="1500" b="1" dirty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</a:t>
            </a:r>
            <a:r>
              <a:rPr lang="en-GB" sz="1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</a:t>
            </a:r>
            <a:r>
              <a:rPr lang="en-GB" sz="1500" b="1" dirty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</a:t>
            </a:r>
            <a:r>
              <a:rPr lang="en-GB" sz="1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law is a treat to be around; she has recently turned sixty</a:t>
            </a:r>
            <a:r>
              <a:rPr lang="en-GB" sz="1500" b="1" dirty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</a:t>
            </a:r>
            <a:r>
              <a:rPr lang="en-GB" sz="1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five.  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Hobbs and Wilson are co</a:t>
            </a:r>
            <a:r>
              <a:rPr lang="en-GB" sz="1500" b="1" dirty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</a:t>
            </a:r>
            <a:r>
              <a:rPr lang="en-GB" sz="1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owners (no space) of a </a:t>
            </a:r>
            <a:br>
              <a:rPr lang="en-GB" sz="1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dry</a:t>
            </a:r>
            <a:r>
              <a:rPr lang="en-GB" sz="1500" b="1" dirty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</a:t>
            </a:r>
            <a:r>
              <a:rPr lang="en-GB" sz="1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cleaning business.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79210" y="1113382"/>
            <a:ext cx="3146121" cy="5289016"/>
          </a:xfrm>
          <a:prstGeom prst="rect">
            <a:avLst/>
          </a:prstGeom>
          <a:ln w="12700">
            <a:solidFill>
              <a:srgbClr val="7F2D33"/>
            </a:solidFill>
          </a:ln>
        </p:spPr>
        <p:txBody>
          <a:bodyPr wrap="square" lIns="180000" tIns="180000" rIns="180000" bIns="180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3. Mix: Punctuate the following paragraph. There are ten pieces of punctuation required in total. Use what’s already there to help you. </a:t>
            </a:r>
          </a:p>
          <a:p>
            <a:pPr algn="l" fontAlgn="auto">
              <a:spcAft>
                <a:spcPts val="600"/>
              </a:spcAft>
              <a:defRPr/>
            </a:pP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passer</a:t>
            </a:r>
            <a:r>
              <a:rPr lang="en-GB" sz="1500" b="1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</a:t>
            </a: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by stopped</a:t>
            </a:r>
            <a:r>
              <a:rPr lang="en-GB" sz="1500" b="1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What had caught their attention</a:t>
            </a:r>
            <a:r>
              <a:rPr lang="en-GB" sz="1500" b="1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</a:t>
            </a: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Then</a:t>
            </a:r>
            <a:r>
              <a:rPr lang="en-GB" sz="1500" b="1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</a:t>
            </a: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without looking</a:t>
            </a:r>
            <a:r>
              <a:rPr lang="en-GB" sz="1500" b="1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</a:t>
            </a: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they crossed the road</a:t>
            </a:r>
            <a:r>
              <a:rPr lang="en-GB" sz="1500" b="1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They were headed straight for a young man </a:t>
            </a:r>
            <a:r>
              <a:rPr lang="en-GB" sz="1500" b="1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</a:t>
            </a: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tall and handsome</a:t>
            </a:r>
            <a:r>
              <a:rPr lang="en-GB" sz="1500" b="1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</a:t>
            </a: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approximately twenty</a:t>
            </a:r>
            <a:r>
              <a:rPr lang="en-GB" sz="1500" b="1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</a:t>
            </a: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five years of age) who was totally unaware of their presence</a:t>
            </a:r>
            <a:r>
              <a:rPr lang="en-GB" sz="1500" b="1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053048" y="1865645"/>
            <a:ext cx="202006" cy="264451"/>
            <a:chOff x="534907" y="234509"/>
            <a:chExt cx="463356" cy="606591"/>
          </a:xfrm>
          <a:solidFill>
            <a:srgbClr val="00B050"/>
          </a:solidFill>
        </p:grpSpPr>
        <p:sp>
          <p:nvSpPr>
            <p:cNvPr id="14" name="Rectangle 13"/>
            <p:cNvSpPr/>
            <p:nvPr/>
          </p:nvSpPr>
          <p:spPr>
            <a:xfrm rot="2174294">
              <a:off x="534907" y="634314"/>
              <a:ext cx="297115" cy="823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 rot="18682972">
              <a:off x="650907" y="493744"/>
              <a:ext cx="606591" cy="881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" name="Multiply 15"/>
          <p:cNvSpPr/>
          <p:nvPr/>
        </p:nvSpPr>
        <p:spPr>
          <a:xfrm>
            <a:off x="3808616" y="1565243"/>
            <a:ext cx="300402" cy="300402"/>
          </a:xfrm>
          <a:prstGeom prst="mathMultiply">
            <a:avLst>
              <a:gd name="adj1" fmla="val 1018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4034110" y="2788426"/>
            <a:ext cx="202006" cy="264451"/>
            <a:chOff x="534907" y="234509"/>
            <a:chExt cx="463356" cy="606591"/>
          </a:xfrm>
          <a:solidFill>
            <a:srgbClr val="00B050"/>
          </a:solidFill>
        </p:grpSpPr>
        <p:sp>
          <p:nvSpPr>
            <p:cNvPr id="19" name="Rectangle 18"/>
            <p:cNvSpPr/>
            <p:nvPr/>
          </p:nvSpPr>
          <p:spPr>
            <a:xfrm rot="2174294">
              <a:off x="534907" y="634314"/>
              <a:ext cx="297115" cy="823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 rot="18682972">
              <a:off x="650907" y="493744"/>
              <a:ext cx="606591" cy="881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Multiply 23"/>
          <p:cNvSpPr/>
          <p:nvPr/>
        </p:nvSpPr>
        <p:spPr>
          <a:xfrm>
            <a:off x="4130706" y="2177464"/>
            <a:ext cx="300402" cy="300402"/>
          </a:xfrm>
          <a:prstGeom prst="mathMultiply">
            <a:avLst>
              <a:gd name="adj1" fmla="val 1018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39" y="5097411"/>
            <a:ext cx="833876" cy="104726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978661" y="2465563"/>
            <a:ext cx="202006" cy="264451"/>
            <a:chOff x="534907" y="234509"/>
            <a:chExt cx="463356" cy="606591"/>
          </a:xfrm>
          <a:solidFill>
            <a:srgbClr val="00B050"/>
          </a:solidFill>
        </p:grpSpPr>
        <p:sp>
          <p:nvSpPr>
            <p:cNvPr id="22" name="Rectangle 21"/>
            <p:cNvSpPr/>
            <p:nvPr/>
          </p:nvSpPr>
          <p:spPr>
            <a:xfrm rot="2174294">
              <a:off x="534907" y="634314"/>
              <a:ext cx="297115" cy="823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 rot="18682972">
              <a:off x="650907" y="493744"/>
              <a:ext cx="606591" cy="881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6652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yond - English PowerPoint Template.potx" id="{FE54805D-13C9-4B43-BFFF-83491E683A93}" vid="{F71EC388-4352-4966-894B-452FF032C5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Beyond - English PowerPoint Template</Template>
  <TotalTime>41</TotalTime>
  <Words>580</Words>
  <Application>Microsoft Office PowerPoint</Application>
  <PresentationFormat>On-screen Show (4:3)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Open Sans</vt:lpstr>
      <vt:lpstr>Calibri</vt:lpstr>
      <vt:lpstr>Arial</vt:lpstr>
      <vt:lpstr>Office Theme</vt:lpstr>
      <vt:lpstr>PowerPoint Presentation</vt:lpstr>
      <vt:lpstr>Learn the Ways of the Samurai</vt:lpstr>
      <vt:lpstr>Practise the Ways</vt:lpstr>
      <vt:lpstr>Have You Mastered It?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Robertshaw</dc:creator>
  <cp:lastModifiedBy>Joe Robertshaw</cp:lastModifiedBy>
  <cp:revision>9</cp:revision>
  <dcterms:created xsi:type="dcterms:W3CDTF">2019-05-13T11:20:22Z</dcterms:created>
  <dcterms:modified xsi:type="dcterms:W3CDTF">2019-08-26T06:48:32Z</dcterms:modified>
</cp:coreProperties>
</file>