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1EC"/>
    <a:srgbClr val="37442A"/>
    <a:srgbClr val="CBD7BF"/>
    <a:srgbClr val="8CA771"/>
    <a:srgbClr val="C2D0B4"/>
    <a:srgbClr val="7F2D33"/>
    <a:srgbClr val="F2EEEB"/>
    <a:srgbClr val="552627"/>
    <a:srgbClr val="357F71"/>
    <a:srgbClr val="456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0" y="990"/>
      </p:cViewPr>
      <p:guideLst>
        <p:guide orient="horz" pos="459"/>
        <p:guide pos="2880"/>
        <p:guide pos="5488"/>
        <p:guide pos="272"/>
        <p:guide orient="horz" pos="2160"/>
        <p:guide orient="horz" pos="4042"/>
        <p:guide/>
        <p:guide pos="5760"/>
        <p:guide orient="horz"/>
        <p:guide orient="horz" pos="4320"/>
        <p:guide orient="horz" pos="686"/>
        <p:guide orient="horz" pos="86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05/09/2019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928485" y="2238204"/>
            <a:ext cx="5295656" cy="1669991"/>
          </a:xfrm>
          <a:prstGeom prst="rect">
            <a:avLst/>
          </a:prstGeom>
          <a:solidFill>
            <a:srgbClr val="37442A">
              <a:alpha val="70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720000" tIns="360000" rIns="720000" bIns="28800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GB" altLang="en-US" sz="2800" dirty="0" err="1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SPaG</a:t>
            </a:r>
            <a:r>
              <a:rPr lang="en-GB" altLang="en-US" sz="2800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Samurai Training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Spelling – Suffixes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61968" y="3086923"/>
            <a:ext cx="40118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71463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the Ways of the Samurai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06780" y="1466878"/>
            <a:ext cx="7391400" cy="3585597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suffix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is added to the end of a root word.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Suffixes can be used to change the tense (-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ed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 or the word classification </a:t>
            </a:r>
            <a:b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(e.g. play      player = verb      noun).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 the case of suffixes, the spelling of the root word is often affected.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Some of the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rules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(though beware, there are always exceptions!):</a:t>
            </a:r>
          </a:p>
          <a:p>
            <a:pPr marL="266700" indent="-17462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If the root word ends in -e and the suffix begins with a vowel, the e is dropped, e.g. dare +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= daring</a:t>
            </a:r>
          </a:p>
          <a:p>
            <a:pPr marL="266700" indent="-17462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If the root word ends in -y (preceded by a consonant), then the y becomes an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before all suffixes except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ing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e.g. try      tried and trying</a:t>
            </a:r>
          </a:p>
          <a:p>
            <a:pPr marL="266700" indent="-17462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-t /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tion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/ -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mit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ssion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-d / -se     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sion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; -c / -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cs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  </a:t>
            </a:r>
            <a:r>
              <a:rPr lang="en-GB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cian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66700" indent="-174625" algn="l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most words, if the last three letters are consonant-vowel-consonant and the suffix begins with a vowel, then you double the last consonant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823548" y="2150745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361835" y="2150745"/>
            <a:ext cx="189085" cy="131355"/>
          </a:xfrm>
          <a:prstGeom prst="rightArrow">
            <a:avLst/>
          </a:prstGeom>
          <a:solidFill>
            <a:srgbClr val="374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0BC640-C95A-46BB-981A-8636B4B43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461873"/>
              </p:ext>
            </p:extLst>
          </p:nvPr>
        </p:nvGraphicFramePr>
        <p:xfrm>
          <a:off x="1183084" y="5112996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310112017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25368596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425905296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17476259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3815631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62708778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358531043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53294327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71015474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62083205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534689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u="sng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</a:t>
                      </a:r>
                    </a:p>
                  </a:txBody>
                  <a:tcPr>
                    <a:solidFill>
                      <a:srgbClr val="3744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9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C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</a:t>
                      </a:r>
                    </a:p>
                  </a:txBody>
                  <a:tcPr>
                    <a:solidFill>
                      <a:srgbClr val="C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</a:t>
                      </a:r>
                    </a:p>
                  </a:txBody>
                  <a:tcPr>
                    <a:solidFill>
                      <a:srgbClr val="CBD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Suffix</a:t>
                      </a:r>
                    </a:p>
                  </a:txBody>
                  <a:tcPr>
                    <a:solidFill>
                      <a:srgbClr val="CBD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7923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923015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Practise the Ways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5113" y="1703896"/>
            <a:ext cx="4539808" cy="1856232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Scoring 100% in a spelling test is definitely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achieveable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Children brought out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careing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side in the old grouch.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polititian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campaigned for more school funding.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conclussion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the film caused some confusion.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goalkeeper 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droped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the ball into the net.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7491" y="3613616"/>
            <a:ext cx="4423654" cy="2000521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out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musician   magician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optishun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electrician      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action   invention   completion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affectian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tenssion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extension   confusion   excision	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admission   discussion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expresion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omission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expanssion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contraction   procession   mathematician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2105" y="3613618"/>
            <a:ext cx="3608062" cy="2000519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give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the correct spelling.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   u   s   m   y   s   t   e   r   i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   u   l   b   e   a   u   t   i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   s   e   s   p   e   c   i   a   l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   r   s   h   i   p   l   e   a   d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   e   n   t   a   r   g   u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24450" y="1696276"/>
            <a:ext cx="3495717" cy="1863852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biger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bigest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biggest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beginn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beginning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begining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spining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spiner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spinner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addicttive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corrected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correctian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correctted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543206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3600" b="1" dirty="0">
                <a:solidFill>
                  <a:srgbClr val="3744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 Mastered It?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973" y="1339199"/>
            <a:ext cx="4890327" cy="2410230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0" bIns="18000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1. Identify and correct the misspelt word.</a:t>
            </a: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Scoring 100% in a spelling test is definitely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achieveable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(achievable)</a:t>
            </a: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Children brought out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careing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side in the old grouch.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(caring)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polititian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campaigned for more school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funding.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(politician)</a:t>
            </a: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conclussion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of the film caused some </a:t>
            </a:r>
            <a:b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confusion.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(conclusion)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goalkeeper </a:t>
            </a:r>
            <a:r>
              <a:rPr lang="en-GB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droped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the ball into the net. </a:t>
            </a: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(dropped)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7970" y="3806084"/>
            <a:ext cx="5361330" cy="2000521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3. Identify the odd one out and correct it.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musician   magician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optishun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electrician   (optician)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action   invention   completion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affectian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(affection)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tenssion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extension   confusion   excision   (tension)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admission   discussion   </a:t>
            </a: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expresion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omission   (expression)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b="1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expanssion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contraction   procession   mathematician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(expansion)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90352" y="3806086"/>
            <a:ext cx="2729815" cy="2000519"/>
          </a:xfrm>
          <a:prstGeom prst="rect">
            <a:avLst/>
          </a:prstGeom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4. Rearrange the letters to give </a:t>
            </a:r>
            <a:b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GB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the correct spelling.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mysterious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beautiful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specialise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leadership</a:t>
            </a:r>
          </a:p>
          <a:p>
            <a:pPr marL="271463" indent="-2714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argument</a:t>
            </a:r>
            <a:endParaRPr lang="en-GB" sz="12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417820" y="1339199"/>
            <a:ext cx="3202347" cy="2410230"/>
          </a:xfrm>
          <a:prstGeom prst="rect">
            <a:avLst/>
          </a:prstGeom>
          <a:solidFill>
            <a:srgbClr val="37442A"/>
          </a:solidFill>
          <a:ln w="12700">
            <a:solidFill>
              <a:srgbClr val="37442A"/>
            </a:solidFill>
          </a:ln>
        </p:spPr>
        <p:txBody>
          <a:bodyPr wrap="square" lIns="180000" tIns="180000" rIns="180000" bIns="180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600"/>
              </a:spcAft>
              <a:defRPr/>
            </a:pP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2. Identify the correct spelling.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biger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bigest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biggest</a:t>
            </a: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beginn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beginning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begining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28600" indent="-228600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spining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spiner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spinner</a:t>
            </a: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addicttive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182563" indent="-182563" algn="l" fontAlgn="auto">
              <a:spcAft>
                <a:spcPts val="600"/>
              </a:spcAft>
              <a:buFont typeface="+mj-lt"/>
              <a:buAutoNum type="alphaLcParenR"/>
              <a:defRPr/>
            </a:pP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  <a:r>
              <a:rPr lang="en-GB" sz="12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corrected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correctian</a:t>
            </a:r>
            <a:r>
              <a:rPr lang="en-GB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correctted</a:t>
            </a:r>
            <a:endParaRPr lang="en-GB" sz="1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74590" y="4559475"/>
            <a:ext cx="1245577" cy="1929177"/>
            <a:chOff x="7374590" y="4567713"/>
            <a:chExt cx="1245577" cy="192917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D6C177-F2F1-4188-91AC-9E75EE112DC9}"/>
                </a:ext>
              </a:extLst>
            </p:cNvPr>
            <p:cNvGrpSpPr/>
            <p:nvPr/>
          </p:nvGrpSpPr>
          <p:grpSpPr>
            <a:xfrm>
              <a:off x="7374590" y="4567713"/>
              <a:ext cx="1245577" cy="1929177"/>
              <a:chOff x="7459246" y="4482821"/>
              <a:chExt cx="1245577" cy="19291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7459246" y="4482821"/>
                <a:ext cx="1245577" cy="1245577"/>
              </a:xfrm>
              <a:prstGeom prst="rect">
                <a:avLst/>
              </a:prstGeom>
              <a:solidFill>
                <a:srgbClr val="EFF1EC"/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7459246" y="5726650"/>
                <a:ext cx="1245577" cy="685348"/>
              </a:xfrm>
              <a:prstGeom prst="rect">
                <a:avLst/>
              </a:prstGeom>
              <a:solidFill>
                <a:srgbClr val="EFF1EC"/>
              </a:solidFill>
              <a:ln w="12700">
                <a:solidFill>
                  <a:srgbClr val="1F2336"/>
                </a:solidFill>
              </a:ln>
            </p:spPr>
            <p:txBody>
              <a:bodyPr wrap="square" lIns="108000" tIns="144000" rIns="108000" bIns="108000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600"/>
                  </a:spcAft>
                  <a:defRPr/>
                </a:pPr>
                <a:r>
                  <a:rPr lang="en-GB" sz="1400" b="1" dirty="0">
                    <a:solidFill>
                      <a:srgbClr val="37442A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Full marks to secure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404" y="4816044"/>
              <a:ext cx="748239" cy="748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52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yond - English PowerPoint Template.potx" id="{FE54805D-13C9-4B43-BFFF-83491E683A93}" vid="{F71EC388-4352-4966-894B-452FF032C5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93</TotalTime>
  <Words>268</Words>
  <Application>Microsoft Office PowerPoint</Application>
  <PresentationFormat>On-screen Show (4:3)</PresentationFormat>
  <Paragraphs>77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Open Sans</vt:lpstr>
      <vt:lpstr>Office Theme</vt:lpstr>
      <vt:lpstr>PowerPoint Presentation</vt:lpstr>
      <vt:lpstr>Learn the Ways of the Samurai</vt:lpstr>
      <vt:lpstr>Practise the Ways</vt:lpstr>
      <vt:lpstr>Have You Mastered It?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Robertshaw</dc:creator>
  <cp:lastModifiedBy>Joe Robertshaw</cp:lastModifiedBy>
  <cp:revision>16</cp:revision>
  <dcterms:created xsi:type="dcterms:W3CDTF">2019-05-13T11:20:22Z</dcterms:created>
  <dcterms:modified xsi:type="dcterms:W3CDTF">2019-09-05T09:53:01Z</dcterms:modified>
</cp:coreProperties>
</file>