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1EC"/>
    <a:srgbClr val="37442A"/>
    <a:srgbClr val="CBD7BF"/>
    <a:srgbClr val="8CA771"/>
    <a:srgbClr val="C2D0B4"/>
    <a:srgbClr val="7F2D33"/>
    <a:srgbClr val="F2EEEB"/>
    <a:srgbClr val="552627"/>
    <a:srgbClr val="357F71"/>
    <a:srgbClr val="456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28" y="96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29/08/2019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928485" y="2238204"/>
            <a:ext cx="5295656" cy="1669991"/>
          </a:xfrm>
          <a:prstGeom prst="rect">
            <a:avLst/>
          </a:prstGeom>
          <a:solidFill>
            <a:srgbClr val="37442A">
              <a:alpha val="70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720000" tIns="360000" rIns="720000" bIns="28800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GB" altLang="en-US" sz="2800" dirty="0" err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SPaG</a:t>
            </a:r>
            <a:r>
              <a:rPr lang="en-GB" altLang="en-US" sz="28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Samurai Training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8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Spelling – Suffixes -</a:t>
            </a:r>
            <a:r>
              <a:rPr lang="en-GB" altLang="en-US" sz="2800" b="1" dirty="0" err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ly</a:t>
            </a:r>
            <a:endParaRPr lang="en-GB" altLang="en-US" sz="28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61968" y="3086923"/>
            <a:ext cx="40118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55489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the Ways of the Samurai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8012" y="2241236"/>
            <a:ext cx="7391400" cy="301621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the suffix –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ly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is added to an adjective, it forms an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adverb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e.g. usual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ly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final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ly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complete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ly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Examples of the suffix changing the spelling of the root word:</a:t>
            </a:r>
          </a:p>
          <a:p>
            <a:pPr marL="285750" indent="-195263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If the root word ends in –y and has more than one syllable then the y is changed to an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e.g. happy      happily; angry      angrily</a:t>
            </a:r>
          </a:p>
          <a:p>
            <a:pPr marL="285750" indent="-195263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If the root word ends –le, then the –le becomes –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ly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e.g. gentle      gently; simple      simply</a:t>
            </a:r>
          </a:p>
          <a:p>
            <a:pPr marL="285750" indent="-195263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If the root word ends –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ic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then –ally is added, e.g. basic      basically; </a:t>
            </a:r>
            <a:b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frantic      frantically. The exception to this is public      publicly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Further exceptions: true      truly; subtle      subtly; whole      wholly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612953" y="3560989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3963197" y="3560990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7246519" y="3874027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064919" y="4129400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6562779" y="4442438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2045666" y="4676947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6181060" y="4676947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3437860" y="5006461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4879482" y="5006461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6435284" y="5006461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923015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Practise the Ways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5112" y="1703896"/>
            <a:ext cx="4152217" cy="2040898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Identify and correct the misspelt word.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 hit the brakes sharply as the children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screamed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dramaticly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 was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truely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madly, deeply in love.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Ordinaryly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I like to be in bed by 10pm.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She looked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guiltilly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at the mess she’d made.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Spelling is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basicaly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quite simple!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2395" y="3803086"/>
            <a:ext cx="4423654" cy="2000521"/>
          </a:xfrm>
          <a:prstGeom prst="rect">
            <a:avLst/>
          </a:prstGeom>
          <a:solidFill>
            <a:srgbClr val="37442A"/>
          </a:solidFill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Identify the out one out and correct it.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precisely   scientifically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clinicly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coldly      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funnily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hilariously   jokily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essentially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basicly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chiefly   ultimately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severely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drasticly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harshly   radically    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quickly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athleticly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aggressively   energetically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2105" y="3803088"/>
            <a:ext cx="3608062" cy="2000519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4. Rearrange the letters to give </a:t>
            </a:r>
            <a:b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the correct spelling.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   u   l   b   e   a   u   t   i   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   o   m   e   n   t   l   y   a   r   i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   y   h   e   a   l   t   h  u   n   i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   y   f   u   l   f   a   i   t   h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   l   y   r   a   r   t   e   m   p 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53232" y="1696276"/>
            <a:ext cx="3866935" cy="2048518"/>
          </a:xfrm>
          <a:prstGeom prst="rect">
            <a:avLst/>
          </a:prstGeom>
          <a:solidFill>
            <a:srgbClr val="37442A"/>
          </a:solidFill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Identify the correct spelling.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awkwardly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awkwardley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awkwardily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beautifuly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beautifully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beutifully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competatively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competitivelly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competitively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daintily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daintly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daintley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effortlesley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effortlesly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effortlessly</a:t>
            </a:r>
          </a:p>
        </p:txBody>
      </p:sp>
    </p:spTree>
    <p:extLst>
      <p:ext uri="{BB962C8B-B14F-4D97-AF65-F5344CB8AC3E}">
        <p14:creationId xmlns:p14="http://schemas.microsoft.com/office/powerpoint/2010/main" val="114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54320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You Mastered It?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5112" y="1334780"/>
            <a:ext cx="4152217" cy="2410230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Identify and correct the misspelt word.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 hit the brakes sharply as the children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screamed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dramaticly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(dramatically)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 was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truely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madly, deeply in love.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(truly)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Ordinaryly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I like to be in bed by 10pm.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(Ordinarily)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She looked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guiltilly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at the mess she’d made.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(guiltily)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Spelling is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basicaly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quite simple!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(basically)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2395" y="3804670"/>
            <a:ext cx="4871627" cy="2000521"/>
          </a:xfrm>
          <a:prstGeom prst="rect">
            <a:avLst/>
          </a:prstGeom>
          <a:solidFill>
            <a:srgbClr val="37442A"/>
          </a:solidFill>
          <a:ln w="12700">
            <a:solidFill>
              <a:srgbClr val="37442A"/>
            </a:solidFill>
          </a:ln>
        </p:spPr>
        <p:txBody>
          <a:bodyPr wrap="square" lIns="180000" tIns="180000" rIns="108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Identify the out one out and correct it.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precisely   scientifically   </a:t>
            </a: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clinicly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coldly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(clinically)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funnily   </a:t>
            </a: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hilariously   jokily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(comically)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essentially   </a:t>
            </a: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basicly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chiefly   ultimately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(basically)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severely   </a:t>
            </a: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drasticly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harshly   radically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(drastically)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quickly   </a:t>
            </a: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athleticly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aggressively   energetically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(athletically)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73424" y="3804649"/>
            <a:ext cx="3138505" cy="2000519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4. Rearrange the letters to give </a:t>
            </a:r>
            <a:b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the correct spelling.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beautifully 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momentarily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unhealthily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faithfully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temporarily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53232" y="1327160"/>
            <a:ext cx="3858697" cy="2417850"/>
          </a:xfrm>
          <a:prstGeom prst="rect">
            <a:avLst/>
          </a:prstGeom>
          <a:solidFill>
            <a:srgbClr val="37442A"/>
          </a:solidFill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Identify the correct spelling.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awkwardly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awkwardley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awkwardily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beautifuly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beautifully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beutifully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competatively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competitivelly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competitively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daintily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daintly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daintley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effortlesley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effortlesly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effortlessly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66352" y="4559707"/>
            <a:ext cx="1245577" cy="1929177"/>
            <a:chOff x="7366352" y="4559707"/>
            <a:chExt cx="1245577" cy="192917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D6C177-F2F1-4188-91AC-9E75EE112DC9}"/>
                </a:ext>
              </a:extLst>
            </p:cNvPr>
            <p:cNvGrpSpPr/>
            <p:nvPr/>
          </p:nvGrpSpPr>
          <p:grpSpPr>
            <a:xfrm>
              <a:off x="7366352" y="4559707"/>
              <a:ext cx="1245577" cy="1929177"/>
              <a:chOff x="7459246" y="4482821"/>
              <a:chExt cx="1245577" cy="19291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459246" y="4482821"/>
                <a:ext cx="1245577" cy="1245577"/>
              </a:xfrm>
              <a:prstGeom prst="rect">
                <a:avLst/>
              </a:prstGeom>
              <a:solidFill>
                <a:srgbClr val="EFF1EC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7459246" y="5726650"/>
                <a:ext cx="1245577" cy="685348"/>
              </a:xfrm>
              <a:prstGeom prst="rect">
                <a:avLst/>
              </a:prstGeom>
              <a:solidFill>
                <a:srgbClr val="EFF1EC"/>
              </a:solidFill>
              <a:ln w="12700">
                <a:solidFill>
                  <a:srgbClr val="1F2336"/>
                </a:solidFill>
              </a:ln>
            </p:spPr>
            <p:txBody>
              <a:bodyPr wrap="square" lIns="108000" tIns="144000" rIns="108000" bIns="108000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600"/>
                  </a:spcAft>
                  <a:defRPr/>
                </a:pPr>
                <a:r>
                  <a:rPr lang="en-GB" sz="1400" b="1" dirty="0">
                    <a:solidFill>
                      <a:srgbClr val="37442A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Full marks to secure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1492" y="4887885"/>
              <a:ext cx="1035296" cy="589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5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yond - English PowerPoint Template.potx" id="{FE54805D-13C9-4B43-BFFF-83491E683A93}" vid="{F71EC388-4352-4966-894B-452FF032C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English PowerPoint Template</Template>
  <TotalTime>129</TotalTime>
  <Words>302</Words>
  <Application>Microsoft Office PowerPoint</Application>
  <PresentationFormat>On-screen Show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Open Sans</vt:lpstr>
      <vt:lpstr>Calibri</vt:lpstr>
      <vt:lpstr>Arial</vt:lpstr>
      <vt:lpstr>Office Theme</vt:lpstr>
      <vt:lpstr>PowerPoint Presentation</vt:lpstr>
      <vt:lpstr>Learn the Ways of the Samurai</vt:lpstr>
      <vt:lpstr>Practise the Ways</vt:lpstr>
      <vt:lpstr>Have You Mastered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Robertshaw</dc:creator>
  <cp:lastModifiedBy>Joe Robertshaw</cp:lastModifiedBy>
  <cp:revision>19</cp:revision>
  <dcterms:created xsi:type="dcterms:W3CDTF">2019-05-13T11:20:22Z</dcterms:created>
  <dcterms:modified xsi:type="dcterms:W3CDTF">2019-08-29T13:06:57Z</dcterms:modified>
</cp:coreProperties>
</file>